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6D81D3C0-BED3-4A07-8B20-D397BF227340}"/>
              </a:ext>
            </a:extLst>
          </p:cNvPr>
          <p:cNvSpPr>
            <a:spLocks noEditPoints="1"/>
          </p:cNvSpPr>
          <p:nvPr/>
        </p:nvSpPr>
        <p:spPr bwMode="auto">
          <a:xfrm>
            <a:off x="666618" y="844559"/>
            <a:ext cx="1324740" cy="1549327"/>
          </a:xfrm>
          <a:custGeom>
            <a:avLst/>
            <a:gdLst>
              <a:gd name="T0" fmla="*/ 250 w 1221"/>
              <a:gd name="T1" fmla="*/ 64 h 1428"/>
              <a:gd name="T2" fmla="*/ 226 w 1221"/>
              <a:gd name="T3" fmla="*/ 121 h 1428"/>
              <a:gd name="T4" fmla="*/ 211 w 1221"/>
              <a:gd name="T5" fmla="*/ 139 h 1428"/>
              <a:gd name="T6" fmla="*/ 223 w 1221"/>
              <a:gd name="T7" fmla="*/ 179 h 1428"/>
              <a:gd name="T8" fmla="*/ 240 w 1221"/>
              <a:gd name="T9" fmla="*/ 235 h 1428"/>
              <a:gd name="T10" fmla="*/ 173 w 1221"/>
              <a:gd name="T11" fmla="*/ 352 h 1428"/>
              <a:gd name="T12" fmla="*/ 87 w 1221"/>
              <a:gd name="T13" fmla="*/ 491 h 1428"/>
              <a:gd name="T14" fmla="*/ 66 w 1221"/>
              <a:gd name="T15" fmla="*/ 560 h 1428"/>
              <a:gd name="T16" fmla="*/ 156 w 1221"/>
              <a:gd name="T17" fmla="*/ 712 h 1428"/>
              <a:gd name="T18" fmla="*/ 202 w 1221"/>
              <a:gd name="T19" fmla="*/ 775 h 1428"/>
              <a:gd name="T20" fmla="*/ 259 w 1221"/>
              <a:gd name="T21" fmla="*/ 967 h 1428"/>
              <a:gd name="T22" fmla="*/ 305 w 1221"/>
              <a:gd name="T23" fmla="*/ 1004 h 1428"/>
              <a:gd name="T24" fmla="*/ 394 w 1221"/>
              <a:gd name="T25" fmla="*/ 1284 h 1428"/>
              <a:gd name="T26" fmla="*/ 454 w 1221"/>
              <a:gd name="T27" fmla="*/ 1340 h 1428"/>
              <a:gd name="T28" fmla="*/ 484 w 1221"/>
              <a:gd name="T29" fmla="*/ 1309 h 1428"/>
              <a:gd name="T30" fmla="*/ 438 w 1221"/>
              <a:gd name="T31" fmla="*/ 1223 h 1428"/>
              <a:gd name="T32" fmla="*/ 346 w 1221"/>
              <a:gd name="T33" fmla="*/ 929 h 1428"/>
              <a:gd name="T34" fmla="*/ 485 w 1221"/>
              <a:gd name="T35" fmla="*/ 745 h 1428"/>
              <a:gd name="T36" fmla="*/ 605 w 1221"/>
              <a:gd name="T37" fmla="*/ 756 h 1428"/>
              <a:gd name="T38" fmla="*/ 513 w 1221"/>
              <a:gd name="T39" fmla="*/ 1009 h 1428"/>
              <a:gd name="T40" fmla="*/ 674 w 1221"/>
              <a:gd name="T41" fmla="*/ 1218 h 1428"/>
              <a:gd name="T42" fmla="*/ 774 w 1221"/>
              <a:gd name="T43" fmla="*/ 1327 h 1428"/>
              <a:gd name="T44" fmla="*/ 747 w 1221"/>
              <a:gd name="T45" fmla="*/ 1346 h 1428"/>
              <a:gd name="T46" fmla="*/ 669 w 1221"/>
              <a:gd name="T47" fmla="*/ 1415 h 1428"/>
              <a:gd name="T48" fmla="*/ 745 w 1221"/>
              <a:gd name="T49" fmla="*/ 1424 h 1428"/>
              <a:gd name="T50" fmla="*/ 909 w 1221"/>
              <a:gd name="T51" fmla="*/ 1383 h 1428"/>
              <a:gd name="T52" fmla="*/ 913 w 1221"/>
              <a:gd name="T53" fmla="*/ 1327 h 1428"/>
              <a:gd name="T54" fmla="*/ 890 w 1221"/>
              <a:gd name="T55" fmla="*/ 1294 h 1428"/>
              <a:gd name="T56" fmla="*/ 706 w 1221"/>
              <a:gd name="T57" fmla="*/ 1058 h 1428"/>
              <a:gd name="T58" fmla="*/ 927 w 1221"/>
              <a:gd name="T59" fmla="*/ 1092 h 1428"/>
              <a:gd name="T60" fmla="*/ 1097 w 1221"/>
              <a:gd name="T61" fmla="*/ 1128 h 1428"/>
              <a:gd name="T62" fmla="*/ 1168 w 1221"/>
              <a:gd name="T63" fmla="*/ 1258 h 1428"/>
              <a:gd name="T64" fmla="*/ 1197 w 1221"/>
              <a:gd name="T65" fmla="*/ 1207 h 1428"/>
              <a:gd name="T66" fmla="*/ 1221 w 1221"/>
              <a:gd name="T67" fmla="*/ 1058 h 1428"/>
              <a:gd name="T68" fmla="*/ 1182 w 1221"/>
              <a:gd name="T69" fmla="*/ 1024 h 1428"/>
              <a:gd name="T70" fmla="*/ 1125 w 1221"/>
              <a:gd name="T71" fmla="*/ 1025 h 1428"/>
              <a:gd name="T72" fmla="*/ 848 w 1221"/>
              <a:gd name="T73" fmla="*/ 949 h 1428"/>
              <a:gd name="T74" fmla="*/ 860 w 1221"/>
              <a:gd name="T75" fmla="*/ 823 h 1428"/>
              <a:gd name="T76" fmla="*/ 923 w 1221"/>
              <a:gd name="T77" fmla="*/ 684 h 1428"/>
              <a:gd name="T78" fmla="*/ 926 w 1221"/>
              <a:gd name="T79" fmla="*/ 529 h 1428"/>
              <a:gd name="T80" fmla="*/ 833 w 1221"/>
              <a:gd name="T81" fmla="*/ 430 h 1428"/>
              <a:gd name="T82" fmla="*/ 543 w 1221"/>
              <a:gd name="T83" fmla="*/ 228 h 1428"/>
              <a:gd name="T84" fmla="*/ 500 w 1221"/>
              <a:gd name="T85" fmla="*/ 145 h 1428"/>
              <a:gd name="T86" fmla="*/ 482 w 1221"/>
              <a:gd name="T87" fmla="*/ 50 h 1428"/>
              <a:gd name="T88" fmla="*/ 441 w 1221"/>
              <a:gd name="T89" fmla="*/ 25 h 1428"/>
              <a:gd name="T90" fmla="*/ 395 w 1221"/>
              <a:gd name="T91" fmla="*/ 8 h 1428"/>
              <a:gd name="T92" fmla="*/ 342 w 1221"/>
              <a:gd name="T93" fmla="*/ 8 h 1428"/>
              <a:gd name="T94" fmla="*/ 245 w 1221"/>
              <a:gd name="T95" fmla="*/ 741 h 1428"/>
              <a:gd name="T96" fmla="*/ 235 w 1221"/>
              <a:gd name="T97" fmla="*/ 680 h 1428"/>
              <a:gd name="T98" fmla="*/ 149 w 1221"/>
              <a:gd name="T99" fmla="*/ 559 h 1428"/>
              <a:gd name="T100" fmla="*/ 305 w 1221"/>
              <a:gd name="T101" fmla="*/ 435 h 1428"/>
              <a:gd name="T102" fmla="*/ 428 w 1221"/>
              <a:gd name="T103" fmla="*/ 578 h 1428"/>
              <a:gd name="T104" fmla="*/ 321 w 1221"/>
              <a:gd name="T105" fmla="*/ 885 h 1428"/>
              <a:gd name="T106" fmla="*/ 8 w 1221"/>
              <a:gd name="T107" fmla="*/ 1319 h 1428"/>
              <a:gd name="T108" fmla="*/ 78 w 1221"/>
              <a:gd name="T109" fmla="*/ 1333 h 1428"/>
              <a:gd name="T110" fmla="*/ 92 w 1221"/>
              <a:gd name="T111" fmla="*/ 1264 h 1428"/>
              <a:gd name="T112" fmla="*/ 23 w 1221"/>
              <a:gd name="T113" fmla="*/ 1249 h 1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1" h="1428">
                <a:moveTo>
                  <a:pt x="283" y="30"/>
                </a:moveTo>
                <a:lnTo>
                  <a:pt x="259" y="49"/>
                </a:lnTo>
                <a:lnTo>
                  <a:pt x="259" y="49"/>
                </a:lnTo>
                <a:lnTo>
                  <a:pt x="258" y="49"/>
                </a:lnTo>
                <a:lnTo>
                  <a:pt x="254" y="52"/>
                </a:lnTo>
                <a:lnTo>
                  <a:pt x="252" y="56"/>
                </a:lnTo>
                <a:lnTo>
                  <a:pt x="251" y="59"/>
                </a:lnTo>
                <a:lnTo>
                  <a:pt x="250" y="64"/>
                </a:lnTo>
                <a:lnTo>
                  <a:pt x="250" y="64"/>
                </a:lnTo>
                <a:lnTo>
                  <a:pt x="250" y="72"/>
                </a:lnTo>
                <a:lnTo>
                  <a:pt x="251" y="79"/>
                </a:lnTo>
                <a:lnTo>
                  <a:pt x="251" y="84"/>
                </a:lnTo>
                <a:lnTo>
                  <a:pt x="250" y="88"/>
                </a:lnTo>
                <a:lnTo>
                  <a:pt x="250" y="88"/>
                </a:lnTo>
                <a:lnTo>
                  <a:pt x="245" y="93"/>
                </a:lnTo>
                <a:lnTo>
                  <a:pt x="239" y="99"/>
                </a:lnTo>
                <a:lnTo>
                  <a:pt x="230" y="107"/>
                </a:lnTo>
                <a:lnTo>
                  <a:pt x="226" y="121"/>
                </a:lnTo>
                <a:lnTo>
                  <a:pt x="226" y="121"/>
                </a:lnTo>
                <a:lnTo>
                  <a:pt x="226" y="120"/>
                </a:lnTo>
                <a:lnTo>
                  <a:pt x="224" y="118"/>
                </a:lnTo>
                <a:lnTo>
                  <a:pt x="222" y="118"/>
                </a:lnTo>
                <a:lnTo>
                  <a:pt x="221" y="119"/>
                </a:lnTo>
                <a:lnTo>
                  <a:pt x="218" y="121"/>
                </a:lnTo>
                <a:lnTo>
                  <a:pt x="216" y="126"/>
                </a:lnTo>
                <a:lnTo>
                  <a:pt x="216" y="126"/>
                </a:lnTo>
                <a:lnTo>
                  <a:pt x="211" y="139"/>
                </a:lnTo>
                <a:lnTo>
                  <a:pt x="210" y="145"/>
                </a:lnTo>
                <a:lnTo>
                  <a:pt x="209" y="151"/>
                </a:lnTo>
                <a:lnTo>
                  <a:pt x="209" y="159"/>
                </a:lnTo>
                <a:lnTo>
                  <a:pt x="210" y="165"/>
                </a:lnTo>
                <a:lnTo>
                  <a:pt x="212" y="169"/>
                </a:lnTo>
                <a:lnTo>
                  <a:pt x="216" y="174"/>
                </a:lnTo>
                <a:lnTo>
                  <a:pt x="216" y="174"/>
                </a:lnTo>
                <a:lnTo>
                  <a:pt x="220" y="178"/>
                </a:lnTo>
                <a:lnTo>
                  <a:pt x="223" y="179"/>
                </a:lnTo>
                <a:lnTo>
                  <a:pt x="228" y="178"/>
                </a:lnTo>
                <a:lnTo>
                  <a:pt x="229" y="179"/>
                </a:lnTo>
                <a:lnTo>
                  <a:pt x="230" y="180"/>
                </a:lnTo>
                <a:lnTo>
                  <a:pt x="230" y="189"/>
                </a:lnTo>
                <a:lnTo>
                  <a:pt x="230" y="189"/>
                </a:lnTo>
                <a:lnTo>
                  <a:pt x="230" y="196"/>
                </a:lnTo>
                <a:lnTo>
                  <a:pt x="232" y="204"/>
                </a:lnTo>
                <a:lnTo>
                  <a:pt x="235" y="221"/>
                </a:lnTo>
                <a:lnTo>
                  <a:pt x="240" y="235"/>
                </a:lnTo>
                <a:lnTo>
                  <a:pt x="245" y="246"/>
                </a:lnTo>
                <a:lnTo>
                  <a:pt x="245" y="246"/>
                </a:lnTo>
                <a:lnTo>
                  <a:pt x="250" y="253"/>
                </a:lnTo>
                <a:lnTo>
                  <a:pt x="257" y="260"/>
                </a:lnTo>
                <a:lnTo>
                  <a:pt x="264" y="266"/>
                </a:lnTo>
                <a:lnTo>
                  <a:pt x="264" y="266"/>
                </a:lnTo>
                <a:lnTo>
                  <a:pt x="226" y="300"/>
                </a:lnTo>
                <a:lnTo>
                  <a:pt x="196" y="329"/>
                </a:lnTo>
                <a:lnTo>
                  <a:pt x="173" y="352"/>
                </a:lnTo>
                <a:lnTo>
                  <a:pt x="173" y="352"/>
                </a:lnTo>
                <a:lnTo>
                  <a:pt x="160" y="369"/>
                </a:lnTo>
                <a:lnTo>
                  <a:pt x="149" y="382"/>
                </a:lnTo>
                <a:lnTo>
                  <a:pt x="139" y="395"/>
                </a:lnTo>
                <a:lnTo>
                  <a:pt x="144" y="414"/>
                </a:lnTo>
                <a:lnTo>
                  <a:pt x="144" y="414"/>
                </a:lnTo>
                <a:lnTo>
                  <a:pt x="116" y="451"/>
                </a:lnTo>
                <a:lnTo>
                  <a:pt x="96" y="479"/>
                </a:lnTo>
                <a:lnTo>
                  <a:pt x="87" y="491"/>
                </a:lnTo>
                <a:lnTo>
                  <a:pt x="81" y="501"/>
                </a:lnTo>
                <a:lnTo>
                  <a:pt x="81" y="501"/>
                </a:lnTo>
                <a:lnTo>
                  <a:pt x="74" y="517"/>
                </a:lnTo>
                <a:lnTo>
                  <a:pt x="68" y="532"/>
                </a:lnTo>
                <a:lnTo>
                  <a:pt x="63" y="545"/>
                </a:lnTo>
                <a:lnTo>
                  <a:pt x="62" y="550"/>
                </a:lnTo>
                <a:lnTo>
                  <a:pt x="62" y="554"/>
                </a:lnTo>
                <a:lnTo>
                  <a:pt x="62" y="554"/>
                </a:lnTo>
                <a:lnTo>
                  <a:pt x="66" y="560"/>
                </a:lnTo>
                <a:lnTo>
                  <a:pt x="77" y="572"/>
                </a:lnTo>
                <a:lnTo>
                  <a:pt x="105" y="607"/>
                </a:lnTo>
                <a:lnTo>
                  <a:pt x="149" y="655"/>
                </a:lnTo>
                <a:lnTo>
                  <a:pt x="149" y="655"/>
                </a:lnTo>
                <a:lnTo>
                  <a:pt x="151" y="669"/>
                </a:lnTo>
                <a:lnTo>
                  <a:pt x="154" y="688"/>
                </a:lnTo>
                <a:lnTo>
                  <a:pt x="154" y="688"/>
                </a:lnTo>
                <a:lnTo>
                  <a:pt x="155" y="697"/>
                </a:lnTo>
                <a:lnTo>
                  <a:pt x="156" y="712"/>
                </a:lnTo>
                <a:lnTo>
                  <a:pt x="157" y="721"/>
                </a:lnTo>
                <a:lnTo>
                  <a:pt x="160" y="730"/>
                </a:lnTo>
                <a:lnTo>
                  <a:pt x="163" y="739"/>
                </a:lnTo>
                <a:lnTo>
                  <a:pt x="168" y="746"/>
                </a:lnTo>
                <a:lnTo>
                  <a:pt x="168" y="746"/>
                </a:lnTo>
                <a:lnTo>
                  <a:pt x="180" y="758"/>
                </a:lnTo>
                <a:lnTo>
                  <a:pt x="191" y="768"/>
                </a:lnTo>
                <a:lnTo>
                  <a:pt x="202" y="775"/>
                </a:lnTo>
                <a:lnTo>
                  <a:pt x="202" y="775"/>
                </a:lnTo>
                <a:lnTo>
                  <a:pt x="214" y="770"/>
                </a:lnTo>
                <a:lnTo>
                  <a:pt x="275" y="927"/>
                </a:lnTo>
                <a:lnTo>
                  <a:pt x="275" y="927"/>
                </a:lnTo>
                <a:lnTo>
                  <a:pt x="268" y="937"/>
                </a:lnTo>
                <a:lnTo>
                  <a:pt x="263" y="947"/>
                </a:lnTo>
                <a:lnTo>
                  <a:pt x="260" y="951"/>
                </a:lnTo>
                <a:lnTo>
                  <a:pt x="259" y="956"/>
                </a:lnTo>
                <a:lnTo>
                  <a:pt x="259" y="961"/>
                </a:lnTo>
                <a:lnTo>
                  <a:pt x="259" y="967"/>
                </a:lnTo>
                <a:lnTo>
                  <a:pt x="259" y="967"/>
                </a:lnTo>
                <a:lnTo>
                  <a:pt x="260" y="974"/>
                </a:lnTo>
                <a:lnTo>
                  <a:pt x="264" y="982"/>
                </a:lnTo>
                <a:lnTo>
                  <a:pt x="271" y="996"/>
                </a:lnTo>
                <a:lnTo>
                  <a:pt x="278" y="1007"/>
                </a:lnTo>
                <a:lnTo>
                  <a:pt x="281" y="1009"/>
                </a:lnTo>
                <a:lnTo>
                  <a:pt x="283" y="1010"/>
                </a:lnTo>
                <a:lnTo>
                  <a:pt x="283" y="1010"/>
                </a:lnTo>
                <a:lnTo>
                  <a:pt x="305" y="1004"/>
                </a:lnTo>
                <a:lnTo>
                  <a:pt x="403" y="1255"/>
                </a:lnTo>
                <a:lnTo>
                  <a:pt x="403" y="1255"/>
                </a:lnTo>
                <a:lnTo>
                  <a:pt x="401" y="1258"/>
                </a:lnTo>
                <a:lnTo>
                  <a:pt x="396" y="1265"/>
                </a:lnTo>
                <a:lnTo>
                  <a:pt x="394" y="1270"/>
                </a:lnTo>
                <a:lnTo>
                  <a:pt x="393" y="1275"/>
                </a:lnTo>
                <a:lnTo>
                  <a:pt x="393" y="1279"/>
                </a:lnTo>
                <a:lnTo>
                  <a:pt x="394" y="1284"/>
                </a:lnTo>
                <a:lnTo>
                  <a:pt x="394" y="1284"/>
                </a:lnTo>
                <a:lnTo>
                  <a:pt x="400" y="1296"/>
                </a:lnTo>
                <a:lnTo>
                  <a:pt x="408" y="1312"/>
                </a:lnTo>
                <a:lnTo>
                  <a:pt x="414" y="1320"/>
                </a:lnTo>
                <a:lnTo>
                  <a:pt x="422" y="1327"/>
                </a:lnTo>
                <a:lnTo>
                  <a:pt x="429" y="1333"/>
                </a:lnTo>
                <a:lnTo>
                  <a:pt x="437" y="1337"/>
                </a:lnTo>
                <a:lnTo>
                  <a:pt x="437" y="1337"/>
                </a:lnTo>
                <a:lnTo>
                  <a:pt x="446" y="1340"/>
                </a:lnTo>
                <a:lnTo>
                  <a:pt x="454" y="1340"/>
                </a:lnTo>
                <a:lnTo>
                  <a:pt x="462" y="1338"/>
                </a:lnTo>
                <a:lnTo>
                  <a:pt x="468" y="1336"/>
                </a:lnTo>
                <a:lnTo>
                  <a:pt x="474" y="1332"/>
                </a:lnTo>
                <a:lnTo>
                  <a:pt x="479" y="1330"/>
                </a:lnTo>
                <a:lnTo>
                  <a:pt x="483" y="1326"/>
                </a:lnTo>
                <a:lnTo>
                  <a:pt x="485" y="1323"/>
                </a:lnTo>
                <a:lnTo>
                  <a:pt x="485" y="1323"/>
                </a:lnTo>
                <a:lnTo>
                  <a:pt x="485" y="1318"/>
                </a:lnTo>
                <a:lnTo>
                  <a:pt x="484" y="1309"/>
                </a:lnTo>
                <a:lnTo>
                  <a:pt x="478" y="1285"/>
                </a:lnTo>
                <a:lnTo>
                  <a:pt x="474" y="1275"/>
                </a:lnTo>
                <a:lnTo>
                  <a:pt x="470" y="1264"/>
                </a:lnTo>
                <a:lnTo>
                  <a:pt x="465" y="1255"/>
                </a:lnTo>
                <a:lnTo>
                  <a:pt x="461" y="1251"/>
                </a:lnTo>
                <a:lnTo>
                  <a:pt x="461" y="1251"/>
                </a:lnTo>
                <a:lnTo>
                  <a:pt x="454" y="1245"/>
                </a:lnTo>
                <a:lnTo>
                  <a:pt x="448" y="1237"/>
                </a:lnTo>
                <a:lnTo>
                  <a:pt x="438" y="1223"/>
                </a:lnTo>
                <a:lnTo>
                  <a:pt x="438" y="1223"/>
                </a:lnTo>
                <a:lnTo>
                  <a:pt x="406" y="1145"/>
                </a:lnTo>
                <a:lnTo>
                  <a:pt x="339" y="980"/>
                </a:lnTo>
                <a:lnTo>
                  <a:pt x="339" y="980"/>
                </a:lnTo>
                <a:lnTo>
                  <a:pt x="341" y="974"/>
                </a:lnTo>
                <a:lnTo>
                  <a:pt x="342" y="966"/>
                </a:lnTo>
                <a:lnTo>
                  <a:pt x="343" y="950"/>
                </a:lnTo>
                <a:lnTo>
                  <a:pt x="345" y="937"/>
                </a:lnTo>
                <a:lnTo>
                  <a:pt x="346" y="929"/>
                </a:lnTo>
                <a:lnTo>
                  <a:pt x="346" y="929"/>
                </a:lnTo>
                <a:lnTo>
                  <a:pt x="361" y="906"/>
                </a:lnTo>
                <a:lnTo>
                  <a:pt x="391" y="863"/>
                </a:lnTo>
                <a:lnTo>
                  <a:pt x="437" y="799"/>
                </a:lnTo>
                <a:lnTo>
                  <a:pt x="437" y="799"/>
                </a:lnTo>
                <a:lnTo>
                  <a:pt x="446" y="790"/>
                </a:lnTo>
                <a:lnTo>
                  <a:pt x="462" y="774"/>
                </a:lnTo>
                <a:lnTo>
                  <a:pt x="479" y="754"/>
                </a:lnTo>
                <a:lnTo>
                  <a:pt x="485" y="745"/>
                </a:lnTo>
                <a:lnTo>
                  <a:pt x="490" y="736"/>
                </a:lnTo>
                <a:lnTo>
                  <a:pt x="490" y="736"/>
                </a:lnTo>
                <a:lnTo>
                  <a:pt x="500" y="704"/>
                </a:lnTo>
                <a:lnTo>
                  <a:pt x="515" y="655"/>
                </a:lnTo>
                <a:lnTo>
                  <a:pt x="533" y="587"/>
                </a:lnTo>
                <a:lnTo>
                  <a:pt x="634" y="636"/>
                </a:lnTo>
                <a:lnTo>
                  <a:pt x="581" y="741"/>
                </a:lnTo>
                <a:lnTo>
                  <a:pt x="605" y="756"/>
                </a:lnTo>
                <a:lnTo>
                  <a:pt x="605" y="756"/>
                </a:lnTo>
                <a:lnTo>
                  <a:pt x="557" y="851"/>
                </a:lnTo>
                <a:lnTo>
                  <a:pt x="522" y="919"/>
                </a:lnTo>
                <a:lnTo>
                  <a:pt x="510" y="944"/>
                </a:lnTo>
                <a:lnTo>
                  <a:pt x="504" y="957"/>
                </a:lnTo>
                <a:lnTo>
                  <a:pt x="504" y="957"/>
                </a:lnTo>
                <a:lnTo>
                  <a:pt x="504" y="961"/>
                </a:lnTo>
                <a:lnTo>
                  <a:pt x="504" y="968"/>
                </a:lnTo>
                <a:lnTo>
                  <a:pt x="508" y="986"/>
                </a:lnTo>
                <a:lnTo>
                  <a:pt x="513" y="1009"/>
                </a:lnTo>
                <a:lnTo>
                  <a:pt x="520" y="1033"/>
                </a:lnTo>
                <a:lnTo>
                  <a:pt x="532" y="1078"/>
                </a:lnTo>
                <a:lnTo>
                  <a:pt x="538" y="1097"/>
                </a:lnTo>
                <a:lnTo>
                  <a:pt x="562" y="1082"/>
                </a:lnTo>
                <a:lnTo>
                  <a:pt x="562" y="1082"/>
                </a:lnTo>
                <a:lnTo>
                  <a:pt x="605" y="1136"/>
                </a:lnTo>
                <a:lnTo>
                  <a:pt x="663" y="1207"/>
                </a:lnTo>
                <a:lnTo>
                  <a:pt x="663" y="1207"/>
                </a:lnTo>
                <a:lnTo>
                  <a:pt x="674" y="1218"/>
                </a:lnTo>
                <a:lnTo>
                  <a:pt x="689" y="1234"/>
                </a:lnTo>
                <a:lnTo>
                  <a:pt x="729" y="1272"/>
                </a:lnTo>
                <a:lnTo>
                  <a:pt x="748" y="1290"/>
                </a:lnTo>
                <a:lnTo>
                  <a:pt x="764" y="1307"/>
                </a:lnTo>
                <a:lnTo>
                  <a:pt x="769" y="1314"/>
                </a:lnTo>
                <a:lnTo>
                  <a:pt x="772" y="1320"/>
                </a:lnTo>
                <a:lnTo>
                  <a:pt x="775" y="1325"/>
                </a:lnTo>
                <a:lnTo>
                  <a:pt x="775" y="1326"/>
                </a:lnTo>
                <a:lnTo>
                  <a:pt x="774" y="1327"/>
                </a:lnTo>
                <a:lnTo>
                  <a:pt x="774" y="1327"/>
                </a:lnTo>
                <a:lnTo>
                  <a:pt x="766" y="1335"/>
                </a:lnTo>
                <a:lnTo>
                  <a:pt x="763" y="1341"/>
                </a:lnTo>
                <a:lnTo>
                  <a:pt x="758" y="1346"/>
                </a:lnTo>
                <a:lnTo>
                  <a:pt x="757" y="1347"/>
                </a:lnTo>
                <a:lnTo>
                  <a:pt x="754" y="1347"/>
                </a:lnTo>
                <a:lnTo>
                  <a:pt x="754" y="1347"/>
                </a:lnTo>
                <a:lnTo>
                  <a:pt x="751" y="1346"/>
                </a:lnTo>
                <a:lnTo>
                  <a:pt x="747" y="1346"/>
                </a:lnTo>
                <a:lnTo>
                  <a:pt x="741" y="1348"/>
                </a:lnTo>
                <a:lnTo>
                  <a:pt x="730" y="1356"/>
                </a:lnTo>
                <a:lnTo>
                  <a:pt x="730" y="1356"/>
                </a:lnTo>
                <a:lnTo>
                  <a:pt x="711" y="1372"/>
                </a:lnTo>
                <a:lnTo>
                  <a:pt x="699" y="1382"/>
                </a:lnTo>
                <a:lnTo>
                  <a:pt x="687" y="1391"/>
                </a:lnTo>
                <a:lnTo>
                  <a:pt x="677" y="1402"/>
                </a:lnTo>
                <a:lnTo>
                  <a:pt x="671" y="1410"/>
                </a:lnTo>
                <a:lnTo>
                  <a:pt x="669" y="1415"/>
                </a:lnTo>
                <a:lnTo>
                  <a:pt x="669" y="1418"/>
                </a:lnTo>
                <a:lnTo>
                  <a:pt x="670" y="1421"/>
                </a:lnTo>
                <a:lnTo>
                  <a:pt x="673" y="1424"/>
                </a:lnTo>
                <a:lnTo>
                  <a:pt x="673" y="1424"/>
                </a:lnTo>
                <a:lnTo>
                  <a:pt x="681" y="1427"/>
                </a:lnTo>
                <a:lnTo>
                  <a:pt x="691" y="1428"/>
                </a:lnTo>
                <a:lnTo>
                  <a:pt x="702" y="1428"/>
                </a:lnTo>
                <a:lnTo>
                  <a:pt x="715" y="1427"/>
                </a:lnTo>
                <a:lnTo>
                  <a:pt x="745" y="1424"/>
                </a:lnTo>
                <a:lnTo>
                  <a:pt x="778" y="1419"/>
                </a:lnTo>
                <a:lnTo>
                  <a:pt x="778" y="1419"/>
                </a:lnTo>
                <a:lnTo>
                  <a:pt x="818" y="1413"/>
                </a:lnTo>
                <a:lnTo>
                  <a:pt x="839" y="1408"/>
                </a:lnTo>
                <a:lnTo>
                  <a:pt x="859" y="1403"/>
                </a:lnTo>
                <a:lnTo>
                  <a:pt x="877" y="1398"/>
                </a:lnTo>
                <a:lnTo>
                  <a:pt x="894" y="1392"/>
                </a:lnTo>
                <a:lnTo>
                  <a:pt x="906" y="1386"/>
                </a:lnTo>
                <a:lnTo>
                  <a:pt x="909" y="1383"/>
                </a:lnTo>
                <a:lnTo>
                  <a:pt x="913" y="1380"/>
                </a:lnTo>
                <a:lnTo>
                  <a:pt x="913" y="1380"/>
                </a:lnTo>
                <a:lnTo>
                  <a:pt x="917" y="1374"/>
                </a:lnTo>
                <a:lnTo>
                  <a:pt x="920" y="1368"/>
                </a:lnTo>
                <a:lnTo>
                  <a:pt x="921" y="1362"/>
                </a:lnTo>
                <a:lnTo>
                  <a:pt x="923" y="1356"/>
                </a:lnTo>
                <a:lnTo>
                  <a:pt x="921" y="1350"/>
                </a:lnTo>
                <a:lnTo>
                  <a:pt x="919" y="1343"/>
                </a:lnTo>
                <a:lnTo>
                  <a:pt x="913" y="1327"/>
                </a:lnTo>
                <a:lnTo>
                  <a:pt x="913" y="1327"/>
                </a:lnTo>
                <a:lnTo>
                  <a:pt x="907" y="1313"/>
                </a:lnTo>
                <a:lnTo>
                  <a:pt x="903" y="1302"/>
                </a:lnTo>
                <a:lnTo>
                  <a:pt x="902" y="1299"/>
                </a:lnTo>
                <a:lnTo>
                  <a:pt x="900" y="1296"/>
                </a:lnTo>
                <a:lnTo>
                  <a:pt x="897" y="1294"/>
                </a:lnTo>
                <a:lnTo>
                  <a:pt x="894" y="1294"/>
                </a:lnTo>
                <a:lnTo>
                  <a:pt x="894" y="1294"/>
                </a:lnTo>
                <a:lnTo>
                  <a:pt x="890" y="1294"/>
                </a:lnTo>
                <a:lnTo>
                  <a:pt x="888" y="1295"/>
                </a:lnTo>
                <a:lnTo>
                  <a:pt x="887" y="1297"/>
                </a:lnTo>
                <a:lnTo>
                  <a:pt x="885" y="1299"/>
                </a:lnTo>
                <a:lnTo>
                  <a:pt x="884" y="1297"/>
                </a:lnTo>
                <a:lnTo>
                  <a:pt x="879" y="1294"/>
                </a:lnTo>
                <a:lnTo>
                  <a:pt x="879" y="1294"/>
                </a:lnTo>
                <a:lnTo>
                  <a:pt x="848" y="1253"/>
                </a:lnTo>
                <a:lnTo>
                  <a:pt x="789" y="1173"/>
                </a:lnTo>
                <a:lnTo>
                  <a:pt x="706" y="1058"/>
                </a:lnTo>
                <a:lnTo>
                  <a:pt x="706" y="1058"/>
                </a:lnTo>
                <a:lnTo>
                  <a:pt x="730" y="1064"/>
                </a:lnTo>
                <a:lnTo>
                  <a:pt x="790" y="1075"/>
                </a:lnTo>
                <a:lnTo>
                  <a:pt x="825" y="1082"/>
                </a:lnTo>
                <a:lnTo>
                  <a:pt x="863" y="1087"/>
                </a:lnTo>
                <a:lnTo>
                  <a:pt x="897" y="1091"/>
                </a:lnTo>
                <a:lnTo>
                  <a:pt x="913" y="1092"/>
                </a:lnTo>
                <a:lnTo>
                  <a:pt x="927" y="1092"/>
                </a:lnTo>
                <a:lnTo>
                  <a:pt x="927" y="1092"/>
                </a:lnTo>
                <a:lnTo>
                  <a:pt x="955" y="1092"/>
                </a:lnTo>
                <a:lnTo>
                  <a:pt x="982" y="1094"/>
                </a:lnTo>
                <a:lnTo>
                  <a:pt x="1008" y="1097"/>
                </a:lnTo>
                <a:lnTo>
                  <a:pt x="1032" y="1102"/>
                </a:lnTo>
                <a:lnTo>
                  <a:pt x="1067" y="1108"/>
                </a:lnTo>
                <a:lnTo>
                  <a:pt x="1081" y="1111"/>
                </a:lnTo>
                <a:lnTo>
                  <a:pt x="1081" y="1111"/>
                </a:lnTo>
                <a:lnTo>
                  <a:pt x="1085" y="1115"/>
                </a:lnTo>
                <a:lnTo>
                  <a:pt x="1097" y="1128"/>
                </a:lnTo>
                <a:lnTo>
                  <a:pt x="1104" y="1139"/>
                </a:lnTo>
                <a:lnTo>
                  <a:pt x="1113" y="1153"/>
                </a:lnTo>
                <a:lnTo>
                  <a:pt x="1123" y="1171"/>
                </a:lnTo>
                <a:lnTo>
                  <a:pt x="1134" y="1193"/>
                </a:lnTo>
                <a:lnTo>
                  <a:pt x="1134" y="1193"/>
                </a:lnTo>
                <a:lnTo>
                  <a:pt x="1152" y="1231"/>
                </a:lnTo>
                <a:lnTo>
                  <a:pt x="1158" y="1243"/>
                </a:lnTo>
                <a:lnTo>
                  <a:pt x="1163" y="1252"/>
                </a:lnTo>
                <a:lnTo>
                  <a:pt x="1168" y="1258"/>
                </a:lnTo>
                <a:lnTo>
                  <a:pt x="1171" y="1259"/>
                </a:lnTo>
                <a:lnTo>
                  <a:pt x="1176" y="1259"/>
                </a:lnTo>
                <a:lnTo>
                  <a:pt x="1182" y="1255"/>
                </a:lnTo>
                <a:lnTo>
                  <a:pt x="1182" y="1255"/>
                </a:lnTo>
                <a:lnTo>
                  <a:pt x="1188" y="1251"/>
                </a:lnTo>
                <a:lnTo>
                  <a:pt x="1192" y="1245"/>
                </a:lnTo>
                <a:lnTo>
                  <a:pt x="1194" y="1237"/>
                </a:lnTo>
                <a:lnTo>
                  <a:pt x="1197" y="1229"/>
                </a:lnTo>
                <a:lnTo>
                  <a:pt x="1197" y="1207"/>
                </a:lnTo>
                <a:lnTo>
                  <a:pt x="1197" y="1179"/>
                </a:lnTo>
                <a:lnTo>
                  <a:pt x="1197" y="1179"/>
                </a:lnTo>
                <a:lnTo>
                  <a:pt x="1198" y="1162"/>
                </a:lnTo>
                <a:lnTo>
                  <a:pt x="1200" y="1144"/>
                </a:lnTo>
                <a:lnTo>
                  <a:pt x="1205" y="1126"/>
                </a:lnTo>
                <a:lnTo>
                  <a:pt x="1209" y="1109"/>
                </a:lnTo>
                <a:lnTo>
                  <a:pt x="1217" y="1079"/>
                </a:lnTo>
                <a:lnTo>
                  <a:pt x="1221" y="1067"/>
                </a:lnTo>
                <a:lnTo>
                  <a:pt x="1221" y="1058"/>
                </a:lnTo>
                <a:lnTo>
                  <a:pt x="1221" y="1058"/>
                </a:lnTo>
                <a:lnTo>
                  <a:pt x="1219" y="1046"/>
                </a:lnTo>
                <a:lnTo>
                  <a:pt x="1216" y="1036"/>
                </a:lnTo>
                <a:lnTo>
                  <a:pt x="1212" y="1028"/>
                </a:lnTo>
                <a:lnTo>
                  <a:pt x="1209" y="1026"/>
                </a:lnTo>
                <a:lnTo>
                  <a:pt x="1206" y="1025"/>
                </a:lnTo>
                <a:lnTo>
                  <a:pt x="1206" y="1025"/>
                </a:lnTo>
                <a:lnTo>
                  <a:pt x="1197" y="1024"/>
                </a:lnTo>
                <a:lnTo>
                  <a:pt x="1182" y="1024"/>
                </a:lnTo>
                <a:lnTo>
                  <a:pt x="1167" y="1022"/>
                </a:lnTo>
                <a:lnTo>
                  <a:pt x="1153" y="1020"/>
                </a:lnTo>
                <a:lnTo>
                  <a:pt x="1153" y="1020"/>
                </a:lnTo>
                <a:lnTo>
                  <a:pt x="1149" y="1019"/>
                </a:lnTo>
                <a:lnTo>
                  <a:pt x="1143" y="1019"/>
                </a:lnTo>
                <a:lnTo>
                  <a:pt x="1134" y="1021"/>
                </a:lnTo>
                <a:lnTo>
                  <a:pt x="1127" y="1024"/>
                </a:lnTo>
                <a:lnTo>
                  <a:pt x="1125" y="1025"/>
                </a:lnTo>
                <a:lnTo>
                  <a:pt x="1125" y="1025"/>
                </a:lnTo>
                <a:lnTo>
                  <a:pt x="1019" y="986"/>
                </a:lnTo>
                <a:lnTo>
                  <a:pt x="1019" y="986"/>
                </a:lnTo>
                <a:lnTo>
                  <a:pt x="1002" y="980"/>
                </a:lnTo>
                <a:lnTo>
                  <a:pt x="984" y="977"/>
                </a:lnTo>
                <a:lnTo>
                  <a:pt x="949" y="969"/>
                </a:lnTo>
                <a:lnTo>
                  <a:pt x="913" y="963"/>
                </a:lnTo>
                <a:lnTo>
                  <a:pt x="879" y="957"/>
                </a:lnTo>
                <a:lnTo>
                  <a:pt x="879" y="957"/>
                </a:lnTo>
                <a:lnTo>
                  <a:pt x="848" y="949"/>
                </a:lnTo>
                <a:lnTo>
                  <a:pt x="823" y="942"/>
                </a:lnTo>
                <a:lnTo>
                  <a:pt x="798" y="933"/>
                </a:lnTo>
                <a:lnTo>
                  <a:pt x="851" y="929"/>
                </a:lnTo>
                <a:lnTo>
                  <a:pt x="851" y="929"/>
                </a:lnTo>
                <a:lnTo>
                  <a:pt x="853" y="879"/>
                </a:lnTo>
                <a:lnTo>
                  <a:pt x="857" y="843"/>
                </a:lnTo>
                <a:lnTo>
                  <a:pt x="858" y="830"/>
                </a:lnTo>
                <a:lnTo>
                  <a:pt x="860" y="823"/>
                </a:lnTo>
                <a:lnTo>
                  <a:pt x="860" y="823"/>
                </a:lnTo>
                <a:lnTo>
                  <a:pt x="872" y="806"/>
                </a:lnTo>
                <a:lnTo>
                  <a:pt x="882" y="790"/>
                </a:lnTo>
                <a:lnTo>
                  <a:pt x="894" y="772"/>
                </a:lnTo>
                <a:lnTo>
                  <a:pt x="903" y="752"/>
                </a:lnTo>
                <a:lnTo>
                  <a:pt x="913" y="730"/>
                </a:lnTo>
                <a:lnTo>
                  <a:pt x="917" y="718"/>
                </a:lnTo>
                <a:lnTo>
                  <a:pt x="920" y="708"/>
                </a:lnTo>
                <a:lnTo>
                  <a:pt x="921" y="696"/>
                </a:lnTo>
                <a:lnTo>
                  <a:pt x="923" y="684"/>
                </a:lnTo>
                <a:lnTo>
                  <a:pt x="923" y="684"/>
                </a:lnTo>
                <a:lnTo>
                  <a:pt x="924" y="660"/>
                </a:lnTo>
                <a:lnTo>
                  <a:pt x="926" y="637"/>
                </a:lnTo>
                <a:lnTo>
                  <a:pt x="929" y="614"/>
                </a:lnTo>
                <a:lnTo>
                  <a:pt x="931" y="591"/>
                </a:lnTo>
                <a:lnTo>
                  <a:pt x="932" y="569"/>
                </a:lnTo>
                <a:lnTo>
                  <a:pt x="930" y="549"/>
                </a:lnTo>
                <a:lnTo>
                  <a:pt x="929" y="538"/>
                </a:lnTo>
                <a:lnTo>
                  <a:pt x="926" y="529"/>
                </a:lnTo>
                <a:lnTo>
                  <a:pt x="923" y="519"/>
                </a:lnTo>
                <a:lnTo>
                  <a:pt x="918" y="511"/>
                </a:lnTo>
                <a:lnTo>
                  <a:pt x="918" y="511"/>
                </a:lnTo>
                <a:lnTo>
                  <a:pt x="912" y="502"/>
                </a:lnTo>
                <a:lnTo>
                  <a:pt x="906" y="494"/>
                </a:lnTo>
                <a:lnTo>
                  <a:pt x="891" y="478"/>
                </a:lnTo>
                <a:lnTo>
                  <a:pt x="875" y="463"/>
                </a:lnTo>
                <a:lnTo>
                  <a:pt x="854" y="446"/>
                </a:lnTo>
                <a:lnTo>
                  <a:pt x="833" y="430"/>
                </a:lnTo>
                <a:lnTo>
                  <a:pt x="808" y="413"/>
                </a:lnTo>
                <a:lnTo>
                  <a:pt x="754" y="376"/>
                </a:lnTo>
                <a:lnTo>
                  <a:pt x="754" y="376"/>
                </a:lnTo>
                <a:lnTo>
                  <a:pt x="693" y="333"/>
                </a:lnTo>
                <a:lnTo>
                  <a:pt x="633" y="288"/>
                </a:lnTo>
                <a:lnTo>
                  <a:pt x="586" y="253"/>
                </a:lnTo>
                <a:lnTo>
                  <a:pt x="562" y="237"/>
                </a:lnTo>
                <a:lnTo>
                  <a:pt x="562" y="237"/>
                </a:lnTo>
                <a:lnTo>
                  <a:pt x="543" y="228"/>
                </a:lnTo>
                <a:lnTo>
                  <a:pt x="510" y="217"/>
                </a:lnTo>
                <a:lnTo>
                  <a:pt x="466" y="203"/>
                </a:lnTo>
                <a:lnTo>
                  <a:pt x="466" y="203"/>
                </a:lnTo>
                <a:lnTo>
                  <a:pt x="477" y="183"/>
                </a:lnTo>
                <a:lnTo>
                  <a:pt x="486" y="167"/>
                </a:lnTo>
                <a:lnTo>
                  <a:pt x="495" y="155"/>
                </a:lnTo>
                <a:lnTo>
                  <a:pt x="495" y="155"/>
                </a:lnTo>
                <a:lnTo>
                  <a:pt x="497" y="150"/>
                </a:lnTo>
                <a:lnTo>
                  <a:pt x="500" y="145"/>
                </a:lnTo>
                <a:lnTo>
                  <a:pt x="503" y="132"/>
                </a:lnTo>
                <a:lnTo>
                  <a:pt x="504" y="117"/>
                </a:lnTo>
                <a:lnTo>
                  <a:pt x="490" y="117"/>
                </a:lnTo>
                <a:lnTo>
                  <a:pt x="500" y="83"/>
                </a:lnTo>
                <a:lnTo>
                  <a:pt x="480" y="83"/>
                </a:lnTo>
                <a:lnTo>
                  <a:pt x="480" y="83"/>
                </a:lnTo>
                <a:lnTo>
                  <a:pt x="482" y="66"/>
                </a:lnTo>
                <a:lnTo>
                  <a:pt x="482" y="54"/>
                </a:lnTo>
                <a:lnTo>
                  <a:pt x="482" y="50"/>
                </a:lnTo>
                <a:lnTo>
                  <a:pt x="480" y="49"/>
                </a:lnTo>
                <a:lnTo>
                  <a:pt x="480" y="49"/>
                </a:lnTo>
                <a:lnTo>
                  <a:pt x="460" y="52"/>
                </a:lnTo>
                <a:lnTo>
                  <a:pt x="448" y="52"/>
                </a:lnTo>
                <a:lnTo>
                  <a:pt x="444" y="52"/>
                </a:lnTo>
                <a:lnTo>
                  <a:pt x="442" y="49"/>
                </a:lnTo>
                <a:lnTo>
                  <a:pt x="442" y="49"/>
                </a:lnTo>
                <a:lnTo>
                  <a:pt x="441" y="40"/>
                </a:lnTo>
                <a:lnTo>
                  <a:pt x="441" y="25"/>
                </a:lnTo>
                <a:lnTo>
                  <a:pt x="438" y="19"/>
                </a:lnTo>
                <a:lnTo>
                  <a:pt x="436" y="12"/>
                </a:lnTo>
                <a:lnTo>
                  <a:pt x="432" y="8"/>
                </a:lnTo>
                <a:lnTo>
                  <a:pt x="430" y="7"/>
                </a:lnTo>
                <a:lnTo>
                  <a:pt x="428" y="6"/>
                </a:lnTo>
                <a:lnTo>
                  <a:pt x="428" y="6"/>
                </a:lnTo>
                <a:lnTo>
                  <a:pt x="415" y="6"/>
                </a:lnTo>
                <a:lnTo>
                  <a:pt x="405" y="6"/>
                </a:lnTo>
                <a:lnTo>
                  <a:pt x="395" y="8"/>
                </a:lnTo>
                <a:lnTo>
                  <a:pt x="389" y="11"/>
                </a:lnTo>
                <a:lnTo>
                  <a:pt x="389" y="11"/>
                </a:lnTo>
                <a:lnTo>
                  <a:pt x="375" y="17"/>
                </a:lnTo>
                <a:lnTo>
                  <a:pt x="366" y="20"/>
                </a:lnTo>
                <a:lnTo>
                  <a:pt x="363" y="20"/>
                </a:lnTo>
                <a:lnTo>
                  <a:pt x="360" y="20"/>
                </a:lnTo>
                <a:lnTo>
                  <a:pt x="360" y="20"/>
                </a:lnTo>
                <a:lnTo>
                  <a:pt x="353" y="16"/>
                </a:lnTo>
                <a:lnTo>
                  <a:pt x="342" y="8"/>
                </a:lnTo>
                <a:lnTo>
                  <a:pt x="333" y="2"/>
                </a:lnTo>
                <a:lnTo>
                  <a:pt x="329" y="0"/>
                </a:lnTo>
                <a:lnTo>
                  <a:pt x="327" y="1"/>
                </a:lnTo>
                <a:lnTo>
                  <a:pt x="327" y="1"/>
                </a:lnTo>
                <a:lnTo>
                  <a:pt x="312" y="20"/>
                </a:lnTo>
                <a:lnTo>
                  <a:pt x="283" y="30"/>
                </a:lnTo>
                <a:close/>
                <a:moveTo>
                  <a:pt x="244" y="745"/>
                </a:moveTo>
                <a:lnTo>
                  <a:pt x="244" y="745"/>
                </a:lnTo>
                <a:lnTo>
                  <a:pt x="245" y="741"/>
                </a:lnTo>
                <a:lnTo>
                  <a:pt x="245" y="741"/>
                </a:lnTo>
                <a:lnTo>
                  <a:pt x="246" y="733"/>
                </a:lnTo>
                <a:lnTo>
                  <a:pt x="247" y="726"/>
                </a:lnTo>
                <a:lnTo>
                  <a:pt x="246" y="718"/>
                </a:lnTo>
                <a:lnTo>
                  <a:pt x="245" y="711"/>
                </a:lnTo>
                <a:lnTo>
                  <a:pt x="242" y="700"/>
                </a:lnTo>
                <a:lnTo>
                  <a:pt x="240" y="693"/>
                </a:lnTo>
                <a:lnTo>
                  <a:pt x="240" y="693"/>
                </a:lnTo>
                <a:lnTo>
                  <a:pt x="235" y="680"/>
                </a:lnTo>
                <a:lnTo>
                  <a:pt x="226" y="657"/>
                </a:lnTo>
                <a:lnTo>
                  <a:pt x="218" y="644"/>
                </a:lnTo>
                <a:lnTo>
                  <a:pt x="211" y="631"/>
                </a:lnTo>
                <a:lnTo>
                  <a:pt x="204" y="620"/>
                </a:lnTo>
                <a:lnTo>
                  <a:pt x="197" y="611"/>
                </a:lnTo>
                <a:lnTo>
                  <a:pt x="197" y="611"/>
                </a:lnTo>
                <a:lnTo>
                  <a:pt x="181" y="596"/>
                </a:lnTo>
                <a:lnTo>
                  <a:pt x="166" y="578"/>
                </a:lnTo>
                <a:lnTo>
                  <a:pt x="149" y="559"/>
                </a:lnTo>
                <a:lnTo>
                  <a:pt x="235" y="482"/>
                </a:lnTo>
                <a:lnTo>
                  <a:pt x="240" y="491"/>
                </a:lnTo>
                <a:lnTo>
                  <a:pt x="240" y="491"/>
                </a:lnTo>
                <a:lnTo>
                  <a:pt x="250" y="481"/>
                </a:lnTo>
                <a:lnTo>
                  <a:pt x="259" y="470"/>
                </a:lnTo>
                <a:lnTo>
                  <a:pt x="272" y="459"/>
                </a:lnTo>
                <a:lnTo>
                  <a:pt x="286" y="447"/>
                </a:lnTo>
                <a:lnTo>
                  <a:pt x="299" y="439"/>
                </a:lnTo>
                <a:lnTo>
                  <a:pt x="305" y="435"/>
                </a:lnTo>
                <a:lnTo>
                  <a:pt x="311" y="432"/>
                </a:lnTo>
                <a:lnTo>
                  <a:pt x="317" y="432"/>
                </a:lnTo>
                <a:lnTo>
                  <a:pt x="322" y="434"/>
                </a:lnTo>
                <a:lnTo>
                  <a:pt x="322" y="434"/>
                </a:lnTo>
                <a:lnTo>
                  <a:pt x="343" y="446"/>
                </a:lnTo>
                <a:lnTo>
                  <a:pt x="370" y="459"/>
                </a:lnTo>
                <a:lnTo>
                  <a:pt x="399" y="477"/>
                </a:lnTo>
                <a:lnTo>
                  <a:pt x="418" y="506"/>
                </a:lnTo>
                <a:lnTo>
                  <a:pt x="428" y="578"/>
                </a:lnTo>
                <a:lnTo>
                  <a:pt x="442" y="583"/>
                </a:lnTo>
                <a:lnTo>
                  <a:pt x="418" y="708"/>
                </a:lnTo>
                <a:lnTo>
                  <a:pt x="418" y="708"/>
                </a:lnTo>
                <a:lnTo>
                  <a:pt x="370" y="792"/>
                </a:lnTo>
                <a:lnTo>
                  <a:pt x="337" y="852"/>
                </a:lnTo>
                <a:lnTo>
                  <a:pt x="325" y="872"/>
                </a:lnTo>
                <a:lnTo>
                  <a:pt x="322" y="881"/>
                </a:lnTo>
                <a:lnTo>
                  <a:pt x="322" y="881"/>
                </a:lnTo>
                <a:lnTo>
                  <a:pt x="321" y="885"/>
                </a:lnTo>
                <a:lnTo>
                  <a:pt x="318" y="891"/>
                </a:lnTo>
                <a:lnTo>
                  <a:pt x="313" y="899"/>
                </a:lnTo>
                <a:lnTo>
                  <a:pt x="309" y="906"/>
                </a:lnTo>
                <a:lnTo>
                  <a:pt x="244" y="745"/>
                </a:lnTo>
                <a:close/>
                <a:moveTo>
                  <a:pt x="0" y="1291"/>
                </a:moveTo>
                <a:lnTo>
                  <a:pt x="0" y="1291"/>
                </a:lnTo>
                <a:lnTo>
                  <a:pt x="1" y="1301"/>
                </a:lnTo>
                <a:lnTo>
                  <a:pt x="3" y="1311"/>
                </a:lnTo>
                <a:lnTo>
                  <a:pt x="8" y="1319"/>
                </a:lnTo>
                <a:lnTo>
                  <a:pt x="14" y="1327"/>
                </a:lnTo>
                <a:lnTo>
                  <a:pt x="23" y="1333"/>
                </a:lnTo>
                <a:lnTo>
                  <a:pt x="31" y="1338"/>
                </a:lnTo>
                <a:lnTo>
                  <a:pt x="41" y="1341"/>
                </a:lnTo>
                <a:lnTo>
                  <a:pt x="50" y="1342"/>
                </a:lnTo>
                <a:lnTo>
                  <a:pt x="50" y="1342"/>
                </a:lnTo>
                <a:lnTo>
                  <a:pt x="60" y="1341"/>
                </a:lnTo>
                <a:lnTo>
                  <a:pt x="69" y="1338"/>
                </a:lnTo>
                <a:lnTo>
                  <a:pt x="78" y="1333"/>
                </a:lnTo>
                <a:lnTo>
                  <a:pt x="86" y="1327"/>
                </a:lnTo>
                <a:lnTo>
                  <a:pt x="92" y="1319"/>
                </a:lnTo>
                <a:lnTo>
                  <a:pt x="97" y="1311"/>
                </a:lnTo>
                <a:lnTo>
                  <a:pt x="99" y="1301"/>
                </a:lnTo>
                <a:lnTo>
                  <a:pt x="101" y="1291"/>
                </a:lnTo>
                <a:lnTo>
                  <a:pt x="101" y="1291"/>
                </a:lnTo>
                <a:lnTo>
                  <a:pt x="99" y="1282"/>
                </a:lnTo>
                <a:lnTo>
                  <a:pt x="97" y="1272"/>
                </a:lnTo>
                <a:lnTo>
                  <a:pt x="92" y="1264"/>
                </a:lnTo>
                <a:lnTo>
                  <a:pt x="86" y="1255"/>
                </a:lnTo>
                <a:lnTo>
                  <a:pt x="78" y="1249"/>
                </a:lnTo>
                <a:lnTo>
                  <a:pt x="69" y="1245"/>
                </a:lnTo>
                <a:lnTo>
                  <a:pt x="60" y="1242"/>
                </a:lnTo>
                <a:lnTo>
                  <a:pt x="50" y="1241"/>
                </a:lnTo>
                <a:lnTo>
                  <a:pt x="50" y="1241"/>
                </a:lnTo>
                <a:lnTo>
                  <a:pt x="41" y="1242"/>
                </a:lnTo>
                <a:lnTo>
                  <a:pt x="31" y="1245"/>
                </a:lnTo>
                <a:lnTo>
                  <a:pt x="23" y="1249"/>
                </a:lnTo>
                <a:lnTo>
                  <a:pt x="14" y="1255"/>
                </a:lnTo>
                <a:lnTo>
                  <a:pt x="8" y="1264"/>
                </a:lnTo>
                <a:lnTo>
                  <a:pt x="3" y="1272"/>
                </a:lnTo>
                <a:lnTo>
                  <a:pt x="1" y="1282"/>
                </a:lnTo>
                <a:lnTo>
                  <a:pt x="0" y="1291"/>
                </a:lnTo>
                <a:lnTo>
                  <a:pt x="0" y="12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6F0592FE-3821-4F1B-B7C7-A8CE9EA8884A}"/>
              </a:ext>
            </a:extLst>
          </p:cNvPr>
          <p:cNvSpPr>
            <a:spLocks noEditPoints="1"/>
          </p:cNvSpPr>
          <p:nvPr/>
        </p:nvSpPr>
        <p:spPr bwMode="auto">
          <a:xfrm>
            <a:off x="5982263" y="799463"/>
            <a:ext cx="1721777" cy="1645514"/>
          </a:xfrm>
          <a:custGeom>
            <a:avLst/>
            <a:gdLst>
              <a:gd name="T0" fmla="*/ 1010 w 1761"/>
              <a:gd name="T1" fmla="*/ 159 h 1683"/>
              <a:gd name="T2" fmla="*/ 997 w 1761"/>
              <a:gd name="T3" fmla="*/ 187 h 1683"/>
              <a:gd name="T4" fmla="*/ 782 w 1761"/>
              <a:gd name="T5" fmla="*/ 278 h 1683"/>
              <a:gd name="T6" fmla="*/ 434 w 1761"/>
              <a:gd name="T7" fmla="*/ 625 h 1683"/>
              <a:gd name="T8" fmla="*/ 386 w 1761"/>
              <a:gd name="T9" fmla="*/ 750 h 1683"/>
              <a:gd name="T10" fmla="*/ 349 w 1761"/>
              <a:gd name="T11" fmla="*/ 948 h 1683"/>
              <a:gd name="T12" fmla="*/ 384 w 1761"/>
              <a:gd name="T13" fmla="*/ 1060 h 1683"/>
              <a:gd name="T14" fmla="*/ 309 w 1761"/>
              <a:gd name="T15" fmla="*/ 1105 h 1683"/>
              <a:gd name="T16" fmla="*/ 88 w 1761"/>
              <a:gd name="T17" fmla="*/ 1365 h 1683"/>
              <a:gd name="T18" fmla="*/ 8 w 1761"/>
              <a:gd name="T19" fmla="*/ 1380 h 1683"/>
              <a:gd name="T20" fmla="*/ 26 w 1761"/>
              <a:gd name="T21" fmla="*/ 1470 h 1683"/>
              <a:gd name="T22" fmla="*/ 57 w 1761"/>
              <a:gd name="T23" fmla="*/ 1569 h 1683"/>
              <a:gd name="T24" fmla="*/ 194 w 1761"/>
              <a:gd name="T25" fmla="*/ 1675 h 1683"/>
              <a:gd name="T26" fmla="*/ 258 w 1761"/>
              <a:gd name="T27" fmla="*/ 1665 h 1683"/>
              <a:gd name="T28" fmla="*/ 238 w 1761"/>
              <a:gd name="T29" fmla="*/ 1563 h 1683"/>
              <a:gd name="T30" fmla="*/ 223 w 1761"/>
              <a:gd name="T31" fmla="*/ 1442 h 1683"/>
              <a:gd name="T32" fmla="*/ 299 w 1761"/>
              <a:gd name="T33" fmla="*/ 1325 h 1683"/>
              <a:gd name="T34" fmla="*/ 426 w 1761"/>
              <a:gd name="T35" fmla="*/ 1206 h 1683"/>
              <a:gd name="T36" fmla="*/ 768 w 1761"/>
              <a:gd name="T37" fmla="*/ 951 h 1683"/>
              <a:gd name="T38" fmla="*/ 853 w 1761"/>
              <a:gd name="T39" fmla="*/ 1000 h 1683"/>
              <a:gd name="T40" fmla="*/ 752 w 1761"/>
              <a:gd name="T41" fmla="*/ 1229 h 1683"/>
              <a:gd name="T42" fmla="*/ 642 w 1761"/>
              <a:gd name="T43" fmla="*/ 1445 h 1683"/>
              <a:gd name="T44" fmla="*/ 711 w 1761"/>
              <a:gd name="T45" fmla="*/ 1570 h 1683"/>
              <a:gd name="T46" fmla="*/ 886 w 1761"/>
              <a:gd name="T47" fmla="*/ 1605 h 1683"/>
              <a:gd name="T48" fmla="*/ 920 w 1761"/>
              <a:gd name="T49" fmla="*/ 1562 h 1683"/>
              <a:gd name="T50" fmla="*/ 810 w 1761"/>
              <a:gd name="T51" fmla="*/ 1426 h 1683"/>
              <a:gd name="T52" fmla="*/ 982 w 1761"/>
              <a:gd name="T53" fmla="*/ 1067 h 1683"/>
              <a:gd name="T54" fmla="*/ 982 w 1761"/>
              <a:gd name="T55" fmla="*/ 960 h 1683"/>
              <a:gd name="T56" fmla="*/ 866 w 1761"/>
              <a:gd name="T57" fmla="*/ 693 h 1683"/>
              <a:gd name="T58" fmla="*/ 1075 w 1761"/>
              <a:gd name="T59" fmla="*/ 1024 h 1683"/>
              <a:gd name="T60" fmla="*/ 1127 w 1761"/>
              <a:gd name="T61" fmla="*/ 1134 h 1683"/>
              <a:gd name="T62" fmla="*/ 1399 w 1761"/>
              <a:gd name="T63" fmla="*/ 1516 h 1683"/>
              <a:gd name="T64" fmla="*/ 1450 w 1761"/>
              <a:gd name="T65" fmla="*/ 1498 h 1683"/>
              <a:gd name="T66" fmla="*/ 1489 w 1761"/>
              <a:gd name="T67" fmla="*/ 1442 h 1683"/>
              <a:gd name="T68" fmla="*/ 1458 w 1761"/>
              <a:gd name="T69" fmla="*/ 1422 h 1683"/>
              <a:gd name="T70" fmla="*/ 1181 w 1761"/>
              <a:gd name="T71" fmla="*/ 1049 h 1683"/>
              <a:gd name="T72" fmla="*/ 1172 w 1761"/>
              <a:gd name="T73" fmla="*/ 1014 h 1683"/>
              <a:gd name="T74" fmla="*/ 1021 w 1761"/>
              <a:gd name="T75" fmla="*/ 822 h 1683"/>
              <a:gd name="T76" fmla="*/ 1024 w 1761"/>
              <a:gd name="T77" fmla="*/ 783 h 1683"/>
              <a:gd name="T78" fmla="*/ 982 w 1761"/>
              <a:gd name="T79" fmla="*/ 657 h 1683"/>
              <a:gd name="T80" fmla="*/ 1052 w 1761"/>
              <a:gd name="T81" fmla="*/ 411 h 1683"/>
              <a:gd name="T82" fmla="*/ 1154 w 1761"/>
              <a:gd name="T83" fmla="*/ 291 h 1683"/>
              <a:gd name="T84" fmla="*/ 1224 w 1761"/>
              <a:gd name="T85" fmla="*/ 263 h 1683"/>
              <a:gd name="T86" fmla="*/ 1252 w 1761"/>
              <a:gd name="T87" fmla="*/ 221 h 1683"/>
              <a:gd name="T88" fmla="*/ 1256 w 1761"/>
              <a:gd name="T89" fmla="*/ 178 h 1683"/>
              <a:gd name="T90" fmla="*/ 1271 w 1761"/>
              <a:gd name="T91" fmla="*/ 101 h 1683"/>
              <a:gd name="T92" fmla="*/ 1276 w 1761"/>
              <a:gd name="T93" fmla="*/ 38 h 1683"/>
              <a:gd name="T94" fmla="*/ 1152 w 1761"/>
              <a:gd name="T95" fmla="*/ 0 h 1683"/>
              <a:gd name="T96" fmla="*/ 1106 w 1761"/>
              <a:gd name="T97" fmla="*/ 18 h 1683"/>
              <a:gd name="T98" fmla="*/ 1058 w 1761"/>
              <a:gd name="T99" fmla="*/ 44 h 1683"/>
              <a:gd name="T100" fmla="*/ 1041 w 1761"/>
              <a:gd name="T101" fmla="*/ 91 h 1683"/>
              <a:gd name="T102" fmla="*/ 1011 w 1761"/>
              <a:gd name="T103" fmla="*/ 135 h 1683"/>
              <a:gd name="T104" fmla="*/ 992 w 1761"/>
              <a:gd name="T105" fmla="*/ 159 h 1683"/>
              <a:gd name="T106" fmla="*/ 1669 w 1761"/>
              <a:gd name="T107" fmla="*/ 1448 h 1683"/>
              <a:gd name="T108" fmla="*/ 1738 w 1761"/>
              <a:gd name="T109" fmla="*/ 1462 h 1683"/>
              <a:gd name="T110" fmla="*/ 1753 w 1761"/>
              <a:gd name="T111" fmla="*/ 1392 h 1683"/>
              <a:gd name="T112" fmla="*/ 1683 w 1761"/>
              <a:gd name="T113" fmla="*/ 1378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1" h="1683">
                <a:moveTo>
                  <a:pt x="1021" y="144"/>
                </a:moveTo>
                <a:lnTo>
                  <a:pt x="1021" y="144"/>
                </a:lnTo>
                <a:lnTo>
                  <a:pt x="1005" y="154"/>
                </a:lnTo>
                <a:lnTo>
                  <a:pt x="996" y="157"/>
                </a:lnTo>
                <a:lnTo>
                  <a:pt x="996" y="157"/>
                </a:lnTo>
                <a:lnTo>
                  <a:pt x="1000" y="156"/>
                </a:lnTo>
                <a:lnTo>
                  <a:pt x="1006" y="156"/>
                </a:lnTo>
                <a:lnTo>
                  <a:pt x="1009" y="157"/>
                </a:lnTo>
                <a:lnTo>
                  <a:pt x="1010" y="159"/>
                </a:lnTo>
                <a:lnTo>
                  <a:pt x="1011" y="160"/>
                </a:lnTo>
                <a:lnTo>
                  <a:pt x="1011" y="163"/>
                </a:lnTo>
                <a:lnTo>
                  <a:pt x="1011" y="163"/>
                </a:lnTo>
                <a:lnTo>
                  <a:pt x="1010" y="172"/>
                </a:lnTo>
                <a:lnTo>
                  <a:pt x="1008" y="180"/>
                </a:lnTo>
                <a:lnTo>
                  <a:pt x="1005" y="183"/>
                </a:lnTo>
                <a:lnTo>
                  <a:pt x="1003" y="185"/>
                </a:lnTo>
                <a:lnTo>
                  <a:pt x="1000" y="186"/>
                </a:lnTo>
                <a:lnTo>
                  <a:pt x="997" y="187"/>
                </a:lnTo>
                <a:lnTo>
                  <a:pt x="997" y="187"/>
                </a:lnTo>
                <a:lnTo>
                  <a:pt x="970" y="195"/>
                </a:lnTo>
                <a:lnTo>
                  <a:pt x="917" y="213"/>
                </a:lnTo>
                <a:lnTo>
                  <a:pt x="887" y="223"/>
                </a:lnTo>
                <a:lnTo>
                  <a:pt x="859" y="235"/>
                </a:lnTo>
                <a:lnTo>
                  <a:pt x="831" y="248"/>
                </a:lnTo>
                <a:lnTo>
                  <a:pt x="809" y="260"/>
                </a:lnTo>
                <a:lnTo>
                  <a:pt x="809" y="260"/>
                </a:lnTo>
                <a:lnTo>
                  <a:pt x="782" y="278"/>
                </a:lnTo>
                <a:lnTo>
                  <a:pt x="741" y="306"/>
                </a:lnTo>
                <a:lnTo>
                  <a:pt x="637" y="380"/>
                </a:lnTo>
                <a:lnTo>
                  <a:pt x="542" y="449"/>
                </a:lnTo>
                <a:lnTo>
                  <a:pt x="510" y="473"/>
                </a:lnTo>
                <a:lnTo>
                  <a:pt x="497" y="485"/>
                </a:lnTo>
                <a:lnTo>
                  <a:pt x="497" y="485"/>
                </a:lnTo>
                <a:lnTo>
                  <a:pt x="452" y="542"/>
                </a:lnTo>
                <a:lnTo>
                  <a:pt x="415" y="591"/>
                </a:lnTo>
                <a:lnTo>
                  <a:pt x="434" y="625"/>
                </a:lnTo>
                <a:lnTo>
                  <a:pt x="434" y="625"/>
                </a:lnTo>
                <a:lnTo>
                  <a:pt x="427" y="636"/>
                </a:lnTo>
                <a:lnTo>
                  <a:pt x="420" y="649"/>
                </a:lnTo>
                <a:lnTo>
                  <a:pt x="413" y="666"/>
                </a:lnTo>
                <a:lnTo>
                  <a:pt x="403" y="685"/>
                </a:lnTo>
                <a:lnTo>
                  <a:pt x="396" y="705"/>
                </a:lnTo>
                <a:lnTo>
                  <a:pt x="390" y="728"/>
                </a:lnTo>
                <a:lnTo>
                  <a:pt x="387" y="739"/>
                </a:lnTo>
                <a:lnTo>
                  <a:pt x="386" y="750"/>
                </a:lnTo>
                <a:lnTo>
                  <a:pt x="386" y="750"/>
                </a:lnTo>
                <a:lnTo>
                  <a:pt x="383" y="792"/>
                </a:lnTo>
                <a:lnTo>
                  <a:pt x="379" y="830"/>
                </a:lnTo>
                <a:lnTo>
                  <a:pt x="374" y="863"/>
                </a:lnTo>
                <a:lnTo>
                  <a:pt x="371" y="877"/>
                </a:lnTo>
                <a:lnTo>
                  <a:pt x="367" y="889"/>
                </a:lnTo>
                <a:lnTo>
                  <a:pt x="367" y="889"/>
                </a:lnTo>
                <a:lnTo>
                  <a:pt x="357" y="917"/>
                </a:lnTo>
                <a:lnTo>
                  <a:pt x="349" y="948"/>
                </a:lnTo>
                <a:lnTo>
                  <a:pt x="343" y="976"/>
                </a:lnTo>
                <a:lnTo>
                  <a:pt x="342" y="985"/>
                </a:lnTo>
                <a:lnTo>
                  <a:pt x="343" y="990"/>
                </a:lnTo>
                <a:lnTo>
                  <a:pt x="343" y="990"/>
                </a:lnTo>
                <a:lnTo>
                  <a:pt x="354" y="1000"/>
                </a:lnTo>
                <a:lnTo>
                  <a:pt x="374" y="1014"/>
                </a:lnTo>
                <a:lnTo>
                  <a:pt x="401" y="1033"/>
                </a:lnTo>
                <a:lnTo>
                  <a:pt x="401" y="1033"/>
                </a:lnTo>
                <a:lnTo>
                  <a:pt x="384" y="1060"/>
                </a:lnTo>
                <a:lnTo>
                  <a:pt x="371" y="1078"/>
                </a:lnTo>
                <a:lnTo>
                  <a:pt x="366" y="1084"/>
                </a:lnTo>
                <a:lnTo>
                  <a:pt x="362" y="1086"/>
                </a:lnTo>
                <a:lnTo>
                  <a:pt x="362" y="1086"/>
                </a:lnTo>
                <a:lnTo>
                  <a:pt x="353" y="1088"/>
                </a:lnTo>
                <a:lnTo>
                  <a:pt x="337" y="1092"/>
                </a:lnTo>
                <a:lnTo>
                  <a:pt x="320" y="1099"/>
                </a:lnTo>
                <a:lnTo>
                  <a:pt x="314" y="1102"/>
                </a:lnTo>
                <a:lnTo>
                  <a:pt x="309" y="1105"/>
                </a:lnTo>
                <a:lnTo>
                  <a:pt x="309" y="1105"/>
                </a:lnTo>
                <a:lnTo>
                  <a:pt x="273" y="1149"/>
                </a:lnTo>
                <a:lnTo>
                  <a:pt x="201" y="1236"/>
                </a:lnTo>
                <a:lnTo>
                  <a:pt x="163" y="1283"/>
                </a:lnTo>
                <a:lnTo>
                  <a:pt x="128" y="1324"/>
                </a:lnTo>
                <a:lnTo>
                  <a:pt x="101" y="1353"/>
                </a:lnTo>
                <a:lnTo>
                  <a:pt x="93" y="1361"/>
                </a:lnTo>
                <a:lnTo>
                  <a:pt x="88" y="1365"/>
                </a:lnTo>
                <a:lnTo>
                  <a:pt x="88" y="1365"/>
                </a:lnTo>
                <a:lnTo>
                  <a:pt x="69" y="1367"/>
                </a:lnTo>
                <a:lnTo>
                  <a:pt x="58" y="1370"/>
                </a:lnTo>
                <a:lnTo>
                  <a:pt x="45" y="1374"/>
                </a:lnTo>
                <a:lnTo>
                  <a:pt x="45" y="1374"/>
                </a:lnTo>
                <a:lnTo>
                  <a:pt x="38" y="1377"/>
                </a:lnTo>
                <a:lnTo>
                  <a:pt x="31" y="1377"/>
                </a:lnTo>
                <a:lnTo>
                  <a:pt x="19" y="1377"/>
                </a:lnTo>
                <a:lnTo>
                  <a:pt x="12" y="1378"/>
                </a:lnTo>
                <a:lnTo>
                  <a:pt x="8" y="1380"/>
                </a:lnTo>
                <a:lnTo>
                  <a:pt x="4" y="1385"/>
                </a:lnTo>
                <a:lnTo>
                  <a:pt x="2" y="1394"/>
                </a:lnTo>
                <a:lnTo>
                  <a:pt x="2" y="1394"/>
                </a:lnTo>
                <a:lnTo>
                  <a:pt x="0" y="1403"/>
                </a:lnTo>
                <a:lnTo>
                  <a:pt x="0" y="1413"/>
                </a:lnTo>
                <a:lnTo>
                  <a:pt x="2" y="1421"/>
                </a:lnTo>
                <a:lnTo>
                  <a:pt x="5" y="1430"/>
                </a:lnTo>
                <a:lnTo>
                  <a:pt x="14" y="1448"/>
                </a:lnTo>
                <a:lnTo>
                  <a:pt x="26" y="1470"/>
                </a:lnTo>
                <a:lnTo>
                  <a:pt x="26" y="1470"/>
                </a:lnTo>
                <a:lnTo>
                  <a:pt x="28" y="1476"/>
                </a:lnTo>
                <a:lnTo>
                  <a:pt x="31" y="1484"/>
                </a:lnTo>
                <a:lnTo>
                  <a:pt x="34" y="1499"/>
                </a:lnTo>
                <a:lnTo>
                  <a:pt x="38" y="1515"/>
                </a:lnTo>
                <a:lnTo>
                  <a:pt x="41" y="1532"/>
                </a:lnTo>
                <a:lnTo>
                  <a:pt x="47" y="1550"/>
                </a:lnTo>
                <a:lnTo>
                  <a:pt x="52" y="1559"/>
                </a:lnTo>
                <a:lnTo>
                  <a:pt x="57" y="1569"/>
                </a:lnTo>
                <a:lnTo>
                  <a:pt x="64" y="1577"/>
                </a:lnTo>
                <a:lnTo>
                  <a:pt x="71" y="1587"/>
                </a:lnTo>
                <a:lnTo>
                  <a:pt x="82" y="1595"/>
                </a:lnTo>
                <a:lnTo>
                  <a:pt x="93" y="1605"/>
                </a:lnTo>
                <a:lnTo>
                  <a:pt x="93" y="1605"/>
                </a:lnTo>
                <a:lnTo>
                  <a:pt x="141" y="1641"/>
                </a:lnTo>
                <a:lnTo>
                  <a:pt x="163" y="1657"/>
                </a:lnTo>
                <a:lnTo>
                  <a:pt x="184" y="1669"/>
                </a:lnTo>
                <a:lnTo>
                  <a:pt x="194" y="1675"/>
                </a:lnTo>
                <a:lnTo>
                  <a:pt x="204" y="1678"/>
                </a:lnTo>
                <a:lnTo>
                  <a:pt x="212" y="1681"/>
                </a:lnTo>
                <a:lnTo>
                  <a:pt x="222" y="1683"/>
                </a:lnTo>
                <a:lnTo>
                  <a:pt x="230" y="1683"/>
                </a:lnTo>
                <a:lnTo>
                  <a:pt x="237" y="1681"/>
                </a:lnTo>
                <a:lnTo>
                  <a:pt x="244" y="1677"/>
                </a:lnTo>
                <a:lnTo>
                  <a:pt x="252" y="1672"/>
                </a:lnTo>
                <a:lnTo>
                  <a:pt x="252" y="1672"/>
                </a:lnTo>
                <a:lnTo>
                  <a:pt x="258" y="1665"/>
                </a:lnTo>
                <a:lnTo>
                  <a:pt x="261" y="1658"/>
                </a:lnTo>
                <a:lnTo>
                  <a:pt x="264" y="1651"/>
                </a:lnTo>
                <a:lnTo>
                  <a:pt x="264" y="1642"/>
                </a:lnTo>
                <a:lnTo>
                  <a:pt x="264" y="1634"/>
                </a:lnTo>
                <a:lnTo>
                  <a:pt x="262" y="1625"/>
                </a:lnTo>
                <a:lnTo>
                  <a:pt x="258" y="1609"/>
                </a:lnTo>
                <a:lnTo>
                  <a:pt x="250" y="1591"/>
                </a:lnTo>
                <a:lnTo>
                  <a:pt x="243" y="1576"/>
                </a:lnTo>
                <a:lnTo>
                  <a:pt x="238" y="1563"/>
                </a:lnTo>
                <a:lnTo>
                  <a:pt x="237" y="1557"/>
                </a:lnTo>
                <a:lnTo>
                  <a:pt x="237" y="1552"/>
                </a:lnTo>
                <a:lnTo>
                  <a:pt x="237" y="1552"/>
                </a:lnTo>
                <a:lnTo>
                  <a:pt x="238" y="1523"/>
                </a:lnTo>
                <a:lnTo>
                  <a:pt x="237" y="1499"/>
                </a:lnTo>
                <a:lnTo>
                  <a:pt x="237" y="1499"/>
                </a:lnTo>
                <a:lnTo>
                  <a:pt x="235" y="1485"/>
                </a:lnTo>
                <a:lnTo>
                  <a:pt x="230" y="1467"/>
                </a:lnTo>
                <a:lnTo>
                  <a:pt x="223" y="1442"/>
                </a:lnTo>
                <a:lnTo>
                  <a:pt x="223" y="1442"/>
                </a:lnTo>
                <a:lnTo>
                  <a:pt x="224" y="1436"/>
                </a:lnTo>
                <a:lnTo>
                  <a:pt x="229" y="1424"/>
                </a:lnTo>
                <a:lnTo>
                  <a:pt x="238" y="1406"/>
                </a:lnTo>
                <a:lnTo>
                  <a:pt x="250" y="1385"/>
                </a:lnTo>
                <a:lnTo>
                  <a:pt x="267" y="1361"/>
                </a:lnTo>
                <a:lnTo>
                  <a:pt x="277" y="1349"/>
                </a:lnTo>
                <a:lnTo>
                  <a:pt x="287" y="1337"/>
                </a:lnTo>
                <a:lnTo>
                  <a:pt x="299" y="1325"/>
                </a:lnTo>
                <a:lnTo>
                  <a:pt x="311" y="1314"/>
                </a:lnTo>
                <a:lnTo>
                  <a:pt x="324" y="1303"/>
                </a:lnTo>
                <a:lnTo>
                  <a:pt x="338" y="1293"/>
                </a:lnTo>
                <a:lnTo>
                  <a:pt x="338" y="1293"/>
                </a:lnTo>
                <a:lnTo>
                  <a:pt x="353" y="1282"/>
                </a:lnTo>
                <a:lnTo>
                  <a:pt x="368" y="1269"/>
                </a:lnTo>
                <a:lnTo>
                  <a:pt x="383" y="1254"/>
                </a:lnTo>
                <a:lnTo>
                  <a:pt x="397" y="1239"/>
                </a:lnTo>
                <a:lnTo>
                  <a:pt x="426" y="1206"/>
                </a:lnTo>
                <a:lnTo>
                  <a:pt x="451" y="1171"/>
                </a:lnTo>
                <a:lnTo>
                  <a:pt x="474" y="1141"/>
                </a:lnTo>
                <a:lnTo>
                  <a:pt x="491" y="1115"/>
                </a:lnTo>
                <a:lnTo>
                  <a:pt x="506" y="1091"/>
                </a:lnTo>
                <a:lnTo>
                  <a:pt x="554" y="1048"/>
                </a:lnTo>
                <a:lnTo>
                  <a:pt x="627" y="899"/>
                </a:lnTo>
                <a:lnTo>
                  <a:pt x="752" y="947"/>
                </a:lnTo>
                <a:lnTo>
                  <a:pt x="752" y="947"/>
                </a:lnTo>
                <a:lnTo>
                  <a:pt x="768" y="951"/>
                </a:lnTo>
                <a:lnTo>
                  <a:pt x="785" y="956"/>
                </a:lnTo>
                <a:lnTo>
                  <a:pt x="804" y="964"/>
                </a:lnTo>
                <a:lnTo>
                  <a:pt x="824" y="972"/>
                </a:lnTo>
                <a:lnTo>
                  <a:pt x="839" y="980"/>
                </a:lnTo>
                <a:lnTo>
                  <a:pt x="845" y="985"/>
                </a:lnTo>
                <a:lnTo>
                  <a:pt x="850" y="990"/>
                </a:lnTo>
                <a:lnTo>
                  <a:pt x="853" y="995"/>
                </a:lnTo>
                <a:lnTo>
                  <a:pt x="853" y="1000"/>
                </a:lnTo>
                <a:lnTo>
                  <a:pt x="853" y="1000"/>
                </a:lnTo>
                <a:lnTo>
                  <a:pt x="850" y="1013"/>
                </a:lnTo>
                <a:lnTo>
                  <a:pt x="849" y="1018"/>
                </a:lnTo>
                <a:lnTo>
                  <a:pt x="848" y="1022"/>
                </a:lnTo>
                <a:lnTo>
                  <a:pt x="838" y="1044"/>
                </a:lnTo>
                <a:lnTo>
                  <a:pt x="814" y="1091"/>
                </a:lnTo>
                <a:lnTo>
                  <a:pt x="814" y="1091"/>
                </a:lnTo>
                <a:lnTo>
                  <a:pt x="795" y="1129"/>
                </a:lnTo>
                <a:lnTo>
                  <a:pt x="774" y="1176"/>
                </a:lnTo>
                <a:lnTo>
                  <a:pt x="752" y="1229"/>
                </a:lnTo>
                <a:lnTo>
                  <a:pt x="730" y="1282"/>
                </a:lnTo>
                <a:lnTo>
                  <a:pt x="694" y="1371"/>
                </a:lnTo>
                <a:lnTo>
                  <a:pt x="679" y="1408"/>
                </a:lnTo>
                <a:lnTo>
                  <a:pt x="679" y="1408"/>
                </a:lnTo>
                <a:lnTo>
                  <a:pt x="673" y="1413"/>
                </a:lnTo>
                <a:lnTo>
                  <a:pt x="660" y="1424"/>
                </a:lnTo>
                <a:lnTo>
                  <a:pt x="653" y="1431"/>
                </a:lnTo>
                <a:lnTo>
                  <a:pt x="646" y="1438"/>
                </a:lnTo>
                <a:lnTo>
                  <a:pt x="642" y="1445"/>
                </a:lnTo>
                <a:lnTo>
                  <a:pt x="641" y="1449"/>
                </a:lnTo>
                <a:lnTo>
                  <a:pt x="641" y="1451"/>
                </a:lnTo>
                <a:lnTo>
                  <a:pt x="641" y="1451"/>
                </a:lnTo>
                <a:lnTo>
                  <a:pt x="642" y="1473"/>
                </a:lnTo>
                <a:lnTo>
                  <a:pt x="641" y="1504"/>
                </a:lnTo>
                <a:lnTo>
                  <a:pt x="641" y="1547"/>
                </a:lnTo>
                <a:lnTo>
                  <a:pt x="641" y="1547"/>
                </a:lnTo>
                <a:lnTo>
                  <a:pt x="675" y="1558"/>
                </a:lnTo>
                <a:lnTo>
                  <a:pt x="711" y="1570"/>
                </a:lnTo>
                <a:lnTo>
                  <a:pt x="752" y="1582"/>
                </a:lnTo>
                <a:lnTo>
                  <a:pt x="795" y="1594"/>
                </a:lnTo>
                <a:lnTo>
                  <a:pt x="835" y="1603"/>
                </a:lnTo>
                <a:lnTo>
                  <a:pt x="851" y="1606"/>
                </a:lnTo>
                <a:lnTo>
                  <a:pt x="867" y="1607"/>
                </a:lnTo>
                <a:lnTo>
                  <a:pt x="878" y="1607"/>
                </a:lnTo>
                <a:lnTo>
                  <a:pt x="883" y="1606"/>
                </a:lnTo>
                <a:lnTo>
                  <a:pt x="886" y="1605"/>
                </a:lnTo>
                <a:lnTo>
                  <a:pt x="886" y="1605"/>
                </a:lnTo>
                <a:lnTo>
                  <a:pt x="897" y="1599"/>
                </a:lnTo>
                <a:lnTo>
                  <a:pt x="905" y="1593"/>
                </a:lnTo>
                <a:lnTo>
                  <a:pt x="911" y="1588"/>
                </a:lnTo>
                <a:lnTo>
                  <a:pt x="916" y="1583"/>
                </a:lnTo>
                <a:lnTo>
                  <a:pt x="919" y="1577"/>
                </a:lnTo>
                <a:lnTo>
                  <a:pt x="921" y="1573"/>
                </a:lnTo>
                <a:lnTo>
                  <a:pt x="921" y="1567"/>
                </a:lnTo>
                <a:lnTo>
                  <a:pt x="920" y="1562"/>
                </a:lnTo>
                <a:lnTo>
                  <a:pt x="920" y="1562"/>
                </a:lnTo>
                <a:lnTo>
                  <a:pt x="917" y="1558"/>
                </a:lnTo>
                <a:lnTo>
                  <a:pt x="914" y="1553"/>
                </a:lnTo>
                <a:lnTo>
                  <a:pt x="901" y="1539"/>
                </a:lnTo>
                <a:lnTo>
                  <a:pt x="881" y="1521"/>
                </a:lnTo>
                <a:lnTo>
                  <a:pt x="861" y="1500"/>
                </a:lnTo>
                <a:lnTo>
                  <a:pt x="822" y="1467"/>
                </a:lnTo>
                <a:lnTo>
                  <a:pt x="804" y="1451"/>
                </a:lnTo>
                <a:lnTo>
                  <a:pt x="804" y="1451"/>
                </a:lnTo>
                <a:lnTo>
                  <a:pt x="810" y="1426"/>
                </a:lnTo>
                <a:lnTo>
                  <a:pt x="816" y="1404"/>
                </a:lnTo>
                <a:lnTo>
                  <a:pt x="824" y="1384"/>
                </a:lnTo>
                <a:lnTo>
                  <a:pt x="824" y="1384"/>
                </a:lnTo>
                <a:lnTo>
                  <a:pt x="850" y="1332"/>
                </a:lnTo>
                <a:lnTo>
                  <a:pt x="898" y="1240"/>
                </a:lnTo>
                <a:lnTo>
                  <a:pt x="968" y="1110"/>
                </a:lnTo>
                <a:lnTo>
                  <a:pt x="968" y="1110"/>
                </a:lnTo>
                <a:lnTo>
                  <a:pt x="973" y="1096"/>
                </a:lnTo>
                <a:lnTo>
                  <a:pt x="982" y="1067"/>
                </a:lnTo>
                <a:lnTo>
                  <a:pt x="990" y="1037"/>
                </a:lnTo>
                <a:lnTo>
                  <a:pt x="992" y="1026"/>
                </a:lnTo>
                <a:lnTo>
                  <a:pt x="992" y="1019"/>
                </a:lnTo>
                <a:lnTo>
                  <a:pt x="992" y="1019"/>
                </a:lnTo>
                <a:lnTo>
                  <a:pt x="991" y="1007"/>
                </a:lnTo>
                <a:lnTo>
                  <a:pt x="990" y="989"/>
                </a:lnTo>
                <a:lnTo>
                  <a:pt x="988" y="979"/>
                </a:lnTo>
                <a:lnTo>
                  <a:pt x="986" y="970"/>
                </a:lnTo>
                <a:lnTo>
                  <a:pt x="982" y="960"/>
                </a:lnTo>
                <a:lnTo>
                  <a:pt x="978" y="951"/>
                </a:lnTo>
                <a:lnTo>
                  <a:pt x="978" y="951"/>
                </a:lnTo>
                <a:lnTo>
                  <a:pt x="938" y="902"/>
                </a:lnTo>
                <a:lnTo>
                  <a:pt x="865" y="815"/>
                </a:lnTo>
                <a:lnTo>
                  <a:pt x="761" y="692"/>
                </a:lnTo>
                <a:lnTo>
                  <a:pt x="828" y="625"/>
                </a:lnTo>
                <a:lnTo>
                  <a:pt x="862" y="649"/>
                </a:lnTo>
                <a:lnTo>
                  <a:pt x="862" y="649"/>
                </a:lnTo>
                <a:lnTo>
                  <a:pt x="866" y="693"/>
                </a:lnTo>
                <a:lnTo>
                  <a:pt x="869" y="726"/>
                </a:lnTo>
                <a:lnTo>
                  <a:pt x="872" y="745"/>
                </a:lnTo>
                <a:lnTo>
                  <a:pt x="872" y="745"/>
                </a:lnTo>
                <a:lnTo>
                  <a:pt x="881" y="759"/>
                </a:lnTo>
                <a:lnTo>
                  <a:pt x="904" y="791"/>
                </a:lnTo>
                <a:lnTo>
                  <a:pt x="974" y="883"/>
                </a:lnTo>
                <a:lnTo>
                  <a:pt x="1074" y="1014"/>
                </a:lnTo>
                <a:lnTo>
                  <a:pt x="1074" y="1014"/>
                </a:lnTo>
                <a:lnTo>
                  <a:pt x="1075" y="1024"/>
                </a:lnTo>
                <a:lnTo>
                  <a:pt x="1081" y="1046"/>
                </a:lnTo>
                <a:lnTo>
                  <a:pt x="1088" y="1075"/>
                </a:lnTo>
                <a:lnTo>
                  <a:pt x="1093" y="1088"/>
                </a:lnTo>
                <a:lnTo>
                  <a:pt x="1098" y="1100"/>
                </a:lnTo>
                <a:lnTo>
                  <a:pt x="1098" y="1100"/>
                </a:lnTo>
                <a:lnTo>
                  <a:pt x="1107" y="1116"/>
                </a:lnTo>
                <a:lnTo>
                  <a:pt x="1115" y="1126"/>
                </a:lnTo>
                <a:lnTo>
                  <a:pt x="1121" y="1130"/>
                </a:lnTo>
                <a:lnTo>
                  <a:pt x="1127" y="1134"/>
                </a:lnTo>
                <a:lnTo>
                  <a:pt x="1127" y="1134"/>
                </a:lnTo>
                <a:lnTo>
                  <a:pt x="1134" y="1138"/>
                </a:lnTo>
                <a:lnTo>
                  <a:pt x="1142" y="1141"/>
                </a:lnTo>
                <a:lnTo>
                  <a:pt x="1151" y="1144"/>
                </a:lnTo>
                <a:lnTo>
                  <a:pt x="1377" y="1499"/>
                </a:lnTo>
                <a:lnTo>
                  <a:pt x="1377" y="1499"/>
                </a:lnTo>
                <a:lnTo>
                  <a:pt x="1381" y="1503"/>
                </a:lnTo>
                <a:lnTo>
                  <a:pt x="1392" y="1511"/>
                </a:lnTo>
                <a:lnTo>
                  <a:pt x="1399" y="1516"/>
                </a:lnTo>
                <a:lnTo>
                  <a:pt x="1407" y="1520"/>
                </a:lnTo>
                <a:lnTo>
                  <a:pt x="1414" y="1522"/>
                </a:lnTo>
                <a:lnTo>
                  <a:pt x="1420" y="1523"/>
                </a:lnTo>
                <a:lnTo>
                  <a:pt x="1420" y="1523"/>
                </a:lnTo>
                <a:lnTo>
                  <a:pt x="1426" y="1522"/>
                </a:lnTo>
                <a:lnTo>
                  <a:pt x="1431" y="1520"/>
                </a:lnTo>
                <a:lnTo>
                  <a:pt x="1435" y="1516"/>
                </a:lnTo>
                <a:lnTo>
                  <a:pt x="1440" y="1511"/>
                </a:lnTo>
                <a:lnTo>
                  <a:pt x="1450" y="1498"/>
                </a:lnTo>
                <a:lnTo>
                  <a:pt x="1456" y="1492"/>
                </a:lnTo>
                <a:lnTo>
                  <a:pt x="1463" y="1485"/>
                </a:lnTo>
                <a:lnTo>
                  <a:pt x="1463" y="1485"/>
                </a:lnTo>
                <a:lnTo>
                  <a:pt x="1470" y="1478"/>
                </a:lnTo>
                <a:lnTo>
                  <a:pt x="1477" y="1470"/>
                </a:lnTo>
                <a:lnTo>
                  <a:pt x="1482" y="1462"/>
                </a:lnTo>
                <a:lnTo>
                  <a:pt x="1486" y="1455"/>
                </a:lnTo>
                <a:lnTo>
                  <a:pt x="1488" y="1448"/>
                </a:lnTo>
                <a:lnTo>
                  <a:pt x="1489" y="1442"/>
                </a:lnTo>
                <a:lnTo>
                  <a:pt x="1487" y="1436"/>
                </a:lnTo>
                <a:lnTo>
                  <a:pt x="1485" y="1433"/>
                </a:lnTo>
                <a:lnTo>
                  <a:pt x="1482" y="1432"/>
                </a:lnTo>
                <a:lnTo>
                  <a:pt x="1482" y="1432"/>
                </a:lnTo>
                <a:lnTo>
                  <a:pt x="1474" y="1427"/>
                </a:lnTo>
                <a:lnTo>
                  <a:pt x="1469" y="1424"/>
                </a:lnTo>
                <a:lnTo>
                  <a:pt x="1464" y="1422"/>
                </a:lnTo>
                <a:lnTo>
                  <a:pt x="1458" y="1422"/>
                </a:lnTo>
                <a:lnTo>
                  <a:pt x="1458" y="1422"/>
                </a:lnTo>
                <a:lnTo>
                  <a:pt x="1450" y="1425"/>
                </a:lnTo>
                <a:lnTo>
                  <a:pt x="1443" y="1428"/>
                </a:lnTo>
                <a:lnTo>
                  <a:pt x="1429" y="1437"/>
                </a:lnTo>
                <a:lnTo>
                  <a:pt x="1429" y="1437"/>
                </a:lnTo>
                <a:lnTo>
                  <a:pt x="1415" y="1446"/>
                </a:lnTo>
                <a:lnTo>
                  <a:pt x="1179" y="1067"/>
                </a:lnTo>
                <a:lnTo>
                  <a:pt x="1179" y="1067"/>
                </a:lnTo>
                <a:lnTo>
                  <a:pt x="1181" y="1062"/>
                </a:lnTo>
                <a:lnTo>
                  <a:pt x="1181" y="1049"/>
                </a:lnTo>
                <a:lnTo>
                  <a:pt x="1181" y="1042"/>
                </a:lnTo>
                <a:lnTo>
                  <a:pt x="1179" y="1036"/>
                </a:lnTo>
                <a:lnTo>
                  <a:pt x="1177" y="1028"/>
                </a:lnTo>
                <a:lnTo>
                  <a:pt x="1175" y="1024"/>
                </a:lnTo>
                <a:lnTo>
                  <a:pt x="1175" y="1024"/>
                </a:lnTo>
                <a:lnTo>
                  <a:pt x="1172" y="1020"/>
                </a:lnTo>
                <a:lnTo>
                  <a:pt x="1172" y="1019"/>
                </a:lnTo>
                <a:lnTo>
                  <a:pt x="1172" y="1016"/>
                </a:lnTo>
                <a:lnTo>
                  <a:pt x="1172" y="1014"/>
                </a:lnTo>
                <a:lnTo>
                  <a:pt x="1170" y="1012"/>
                </a:lnTo>
                <a:lnTo>
                  <a:pt x="1155" y="1000"/>
                </a:lnTo>
                <a:lnTo>
                  <a:pt x="1155" y="1000"/>
                </a:lnTo>
                <a:lnTo>
                  <a:pt x="1135" y="982"/>
                </a:lnTo>
                <a:lnTo>
                  <a:pt x="1117" y="964"/>
                </a:lnTo>
                <a:lnTo>
                  <a:pt x="1104" y="950"/>
                </a:lnTo>
                <a:lnTo>
                  <a:pt x="1098" y="942"/>
                </a:lnTo>
                <a:lnTo>
                  <a:pt x="1098" y="942"/>
                </a:lnTo>
                <a:lnTo>
                  <a:pt x="1021" y="822"/>
                </a:lnTo>
                <a:lnTo>
                  <a:pt x="1021" y="822"/>
                </a:lnTo>
                <a:lnTo>
                  <a:pt x="1021" y="817"/>
                </a:lnTo>
                <a:lnTo>
                  <a:pt x="1020" y="810"/>
                </a:lnTo>
                <a:lnTo>
                  <a:pt x="1021" y="798"/>
                </a:lnTo>
                <a:lnTo>
                  <a:pt x="1021" y="798"/>
                </a:lnTo>
                <a:lnTo>
                  <a:pt x="1022" y="792"/>
                </a:lnTo>
                <a:lnTo>
                  <a:pt x="1023" y="789"/>
                </a:lnTo>
                <a:lnTo>
                  <a:pt x="1024" y="787"/>
                </a:lnTo>
                <a:lnTo>
                  <a:pt x="1024" y="783"/>
                </a:lnTo>
                <a:lnTo>
                  <a:pt x="1023" y="780"/>
                </a:lnTo>
                <a:lnTo>
                  <a:pt x="1021" y="771"/>
                </a:lnTo>
                <a:lnTo>
                  <a:pt x="1006" y="740"/>
                </a:lnTo>
                <a:lnTo>
                  <a:pt x="1006" y="740"/>
                </a:lnTo>
                <a:lnTo>
                  <a:pt x="998" y="718"/>
                </a:lnTo>
                <a:lnTo>
                  <a:pt x="991" y="700"/>
                </a:lnTo>
                <a:lnTo>
                  <a:pt x="986" y="684"/>
                </a:lnTo>
                <a:lnTo>
                  <a:pt x="984" y="669"/>
                </a:lnTo>
                <a:lnTo>
                  <a:pt x="982" y="657"/>
                </a:lnTo>
                <a:lnTo>
                  <a:pt x="981" y="646"/>
                </a:lnTo>
                <a:lnTo>
                  <a:pt x="982" y="630"/>
                </a:lnTo>
                <a:lnTo>
                  <a:pt x="982" y="630"/>
                </a:lnTo>
                <a:lnTo>
                  <a:pt x="990" y="565"/>
                </a:lnTo>
                <a:lnTo>
                  <a:pt x="997" y="514"/>
                </a:lnTo>
                <a:lnTo>
                  <a:pt x="997" y="514"/>
                </a:lnTo>
                <a:lnTo>
                  <a:pt x="1026" y="463"/>
                </a:lnTo>
                <a:lnTo>
                  <a:pt x="1045" y="424"/>
                </a:lnTo>
                <a:lnTo>
                  <a:pt x="1052" y="411"/>
                </a:lnTo>
                <a:lnTo>
                  <a:pt x="1054" y="404"/>
                </a:lnTo>
                <a:lnTo>
                  <a:pt x="1054" y="404"/>
                </a:lnTo>
                <a:lnTo>
                  <a:pt x="1069" y="346"/>
                </a:lnTo>
                <a:lnTo>
                  <a:pt x="1074" y="317"/>
                </a:lnTo>
                <a:lnTo>
                  <a:pt x="1127" y="279"/>
                </a:lnTo>
                <a:lnTo>
                  <a:pt x="1127" y="279"/>
                </a:lnTo>
                <a:lnTo>
                  <a:pt x="1131" y="281"/>
                </a:lnTo>
                <a:lnTo>
                  <a:pt x="1145" y="287"/>
                </a:lnTo>
                <a:lnTo>
                  <a:pt x="1154" y="291"/>
                </a:lnTo>
                <a:lnTo>
                  <a:pt x="1164" y="293"/>
                </a:lnTo>
                <a:lnTo>
                  <a:pt x="1173" y="294"/>
                </a:lnTo>
                <a:lnTo>
                  <a:pt x="1184" y="293"/>
                </a:lnTo>
                <a:lnTo>
                  <a:pt x="1184" y="293"/>
                </a:lnTo>
                <a:lnTo>
                  <a:pt x="1194" y="290"/>
                </a:lnTo>
                <a:lnTo>
                  <a:pt x="1203" y="285"/>
                </a:lnTo>
                <a:lnTo>
                  <a:pt x="1211" y="278"/>
                </a:lnTo>
                <a:lnTo>
                  <a:pt x="1218" y="270"/>
                </a:lnTo>
                <a:lnTo>
                  <a:pt x="1224" y="263"/>
                </a:lnTo>
                <a:lnTo>
                  <a:pt x="1227" y="256"/>
                </a:lnTo>
                <a:lnTo>
                  <a:pt x="1231" y="249"/>
                </a:lnTo>
                <a:lnTo>
                  <a:pt x="1232" y="245"/>
                </a:lnTo>
                <a:lnTo>
                  <a:pt x="1232" y="245"/>
                </a:lnTo>
                <a:lnTo>
                  <a:pt x="1233" y="243"/>
                </a:lnTo>
                <a:lnTo>
                  <a:pt x="1235" y="240"/>
                </a:lnTo>
                <a:lnTo>
                  <a:pt x="1240" y="235"/>
                </a:lnTo>
                <a:lnTo>
                  <a:pt x="1246" y="229"/>
                </a:lnTo>
                <a:lnTo>
                  <a:pt x="1252" y="221"/>
                </a:lnTo>
                <a:lnTo>
                  <a:pt x="1252" y="221"/>
                </a:lnTo>
                <a:lnTo>
                  <a:pt x="1256" y="213"/>
                </a:lnTo>
                <a:lnTo>
                  <a:pt x="1259" y="207"/>
                </a:lnTo>
                <a:lnTo>
                  <a:pt x="1258" y="202"/>
                </a:lnTo>
                <a:lnTo>
                  <a:pt x="1256" y="197"/>
                </a:lnTo>
                <a:lnTo>
                  <a:pt x="1256" y="197"/>
                </a:lnTo>
                <a:lnTo>
                  <a:pt x="1255" y="191"/>
                </a:lnTo>
                <a:lnTo>
                  <a:pt x="1255" y="186"/>
                </a:lnTo>
                <a:lnTo>
                  <a:pt x="1256" y="178"/>
                </a:lnTo>
                <a:lnTo>
                  <a:pt x="1256" y="178"/>
                </a:lnTo>
                <a:lnTo>
                  <a:pt x="1261" y="161"/>
                </a:lnTo>
                <a:lnTo>
                  <a:pt x="1266" y="149"/>
                </a:lnTo>
                <a:lnTo>
                  <a:pt x="1266" y="149"/>
                </a:lnTo>
                <a:lnTo>
                  <a:pt x="1266" y="129"/>
                </a:lnTo>
                <a:lnTo>
                  <a:pt x="1267" y="112"/>
                </a:lnTo>
                <a:lnTo>
                  <a:pt x="1268" y="106"/>
                </a:lnTo>
                <a:lnTo>
                  <a:pt x="1271" y="101"/>
                </a:lnTo>
                <a:lnTo>
                  <a:pt x="1271" y="101"/>
                </a:lnTo>
                <a:lnTo>
                  <a:pt x="1274" y="94"/>
                </a:lnTo>
                <a:lnTo>
                  <a:pt x="1278" y="85"/>
                </a:lnTo>
                <a:lnTo>
                  <a:pt x="1280" y="77"/>
                </a:lnTo>
                <a:lnTo>
                  <a:pt x="1280" y="53"/>
                </a:lnTo>
                <a:lnTo>
                  <a:pt x="1280" y="53"/>
                </a:lnTo>
                <a:lnTo>
                  <a:pt x="1280" y="47"/>
                </a:lnTo>
                <a:lnTo>
                  <a:pt x="1278" y="42"/>
                </a:lnTo>
                <a:lnTo>
                  <a:pt x="1276" y="38"/>
                </a:lnTo>
                <a:lnTo>
                  <a:pt x="1276" y="38"/>
                </a:lnTo>
                <a:lnTo>
                  <a:pt x="1265" y="32"/>
                </a:lnTo>
                <a:lnTo>
                  <a:pt x="1256" y="29"/>
                </a:lnTo>
                <a:lnTo>
                  <a:pt x="1247" y="14"/>
                </a:lnTo>
                <a:lnTo>
                  <a:pt x="1232" y="5"/>
                </a:lnTo>
                <a:lnTo>
                  <a:pt x="1213" y="10"/>
                </a:lnTo>
                <a:lnTo>
                  <a:pt x="1213" y="10"/>
                </a:lnTo>
                <a:lnTo>
                  <a:pt x="1184" y="5"/>
                </a:lnTo>
                <a:lnTo>
                  <a:pt x="1161" y="1"/>
                </a:lnTo>
                <a:lnTo>
                  <a:pt x="1152" y="0"/>
                </a:lnTo>
                <a:lnTo>
                  <a:pt x="1146" y="0"/>
                </a:lnTo>
                <a:lnTo>
                  <a:pt x="1146" y="0"/>
                </a:lnTo>
                <a:lnTo>
                  <a:pt x="1141" y="1"/>
                </a:lnTo>
                <a:lnTo>
                  <a:pt x="1134" y="4"/>
                </a:lnTo>
                <a:lnTo>
                  <a:pt x="1122" y="10"/>
                </a:lnTo>
                <a:lnTo>
                  <a:pt x="1107" y="19"/>
                </a:lnTo>
                <a:lnTo>
                  <a:pt x="1107" y="19"/>
                </a:lnTo>
                <a:lnTo>
                  <a:pt x="1107" y="19"/>
                </a:lnTo>
                <a:lnTo>
                  <a:pt x="1106" y="18"/>
                </a:lnTo>
                <a:lnTo>
                  <a:pt x="1101" y="20"/>
                </a:lnTo>
                <a:lnTo>
                  <a:pt x="1093" y="24"/>
                </a:lnTo>
                <a:lnTo>
                  <a:pt x="1093" y="24"/>
                </a:lnTo>
                <a:lnTo>
                  <a:pt x="1081" y="30"/>
                </a:lnTo>
                <a:lnTo>
                  <a:pt x="1081" y="30"/>
                </a:lnTo>
                <a:lnTo>
                  <a:pt x="1069" y="38"/>
                </a:lnTo>
                <a:lnTo>
                  <a:pt x="1069" y="38"/>
                </a:lnTo>
                <a:lnTo>
                  <a:pt x="1063" y="42"/>
                </a:lnTo>
                <a:lnTo>
                  <a:pt x="1058" y="44"/>
                </a:lnTo>
                <a:lnTo>
                  <a:pt x="1052" y="47"/>
                </a:lnTo>
                <a:lnTo>
                  <a:pt x="1048" y="48"/>
                </a:lnTo>
                <a:lnTo>
                  <a:pt x="1047" y="50"/>
                </a:lnTo>
                <a:lnTo>
                  <a:pt x="1046" y="53"/>
                </a:lnTo>
                <a:lnTo>
                  <a:pt x="1045" y="58"/>
                </a:lnTo>
                <a:lnTo>
                  <a:pt x="1045" y="58"/>
                </a:lnTo>
                <a:lnTo>
                  <a:pt x="1040" y="91"/>
                </a:lnTo>
                <a:lnTo>
                  <a:pt x="1040" y="91"/>
                </a:lnTo>
                <a:lnTo>
                  <a:pt x="1041" y="91"/>
                </a:lnTo>
                <a:lnTo>
                  <a:pt x="1042" y="93"/>
                </a:lnTo>
                <a:lnTo>
                  <a:pt x="1042" y="95"/>
                </a:lnTo>
                <a:lnTo>
                  <a:pt x="1041" y="96"/>
                </a:lnTo>
                <a:lnTo>
                  <a:pt x="1035" y="101"/>
                </a:lnTo>
                <a:lnTo>
                  <a:pt x="1035" y="101"/>
                </a:lnTo>
                <a:lnTo>
                  <a:pt x="1006" y="120"/>
                </a:lnTo>
                <a:lnTo>
                  <a:pt x="1026" y="125"/>
                </a:lnTo>
                <a:lnTo>
                  <a:pt x="1011" y="135"/>
                </a:lnTo>
                <a:lnTo>
                  <a:pt x="1011" y="135"/>
                </a:lnTo>
                <a:lnTo>
                  <a:pt x="1016" y="135"/>
                </a:lnTo>
                <a:lnTo>
                  <a:pt x="1023" y="135"/>
                </a:lnTo>
                <a:lnTo>
                  <a:pt x="1027" y="136"/>
                </a:lnTo>
                <a:lnTo>
                  <a:pt x="1028" y="137"/>
                </a:lnTo>
                <a:lnTo>
                  <a:pt x="1027" y="141"/>
                </a:lnTo>
                <a:lnTo>
                  <a:pt x="1021" y="144"/>
                </a:lnTo>
                <a:lnTo>
                  <a:pt x="1021" y="144"/>
                </a:lnTo>
                <a:close/>
                <a:moveTo>
                  <a:pt x="992" y="159"/>
                </a:moveTo>
                <a:lnTo>
                  <a:pt x="992" y="159"/>
                </a:lnTo>
                <a:lnTo>
                  <a:pt x="996" y="157"/>
                </a:lnTo>
                <a:lnTo>
                  <a:pt x="996" y="157"/>
                </a:lnTo>
                <a:lnTo>
                  <a:pt x="992" y="159"/>
                </a:lnTo>
                <a:lnTo>
                  <a:pt x="992" y="159"/>
                </a:lnTo>
                <a:close/>
                <a:moveTo>
                  <a:pt x="1660" y="1420"/>
                </a:moveTo>
                <a:lnTo>
                  <a:pt x="1660" y="1420"/>
                </a:lnTo>
                <a:lnTo>
                  <a:pt x="1661" y="1430"/>
                </a:lnTo>
                <a:lnTo>
                  <a:pt x="1664" y="1439"/>
                </a:lnTo>
                <a:lnTo>
                  <a:pt x="1669" y="1448"/>
                </a:lnTo>
                <a:lnTo>
                  <a:pt x="1675" y="1456"/>
                </a:lnTo>
                <a:lnTo>
                  <a:pt x="1683" y="1462"/>
                </a:lnTo>
                <a:lnTo>
                  <a:pt x="1691" y="1467"/>
                </a:lnTo>
                <a:lnTo>
                  <a:pt x="1701" y="1469"/>
                </a:lnTo>
                <a:lnTo>
                  <a:pt x="1711" y="1470"/>
                </a:lnTo>
                <a:lnTo>
                  <a:pt x="1711" y="1470"/>
                </a:lnTo>
                <a:lnTo>
                  <a:pt x="1720" y="1469"/>
                </a:lnTo>
                <a:lnTo>
                  <a:pt x="1730" y="1467"/>
                </a:lnTo>
                <a:lnTo>
                  <a:pt x="1738" y="1462"/>
                </a:lnTo>
                <a:lnTo>
                  <a:pt x="1747" y="1456"/>
                </a:lnTo>
                <a:lnTo>
                  <a:pt x="1753" y="1448"/>
                </a:lnTo>
                <a:lnTo>
                  <a:pt x="1757" y="1439"/>
                </a:lnTo>
                <a:lnTo>
                  <a:pt x="1760" y="1430"/>
                </a:lnTo>
                <a:lnTo>
                  <a:pt x="1761" y="1420"/>
                </a:lnTo>
                <a:lnTo>
                  <a:pt x="1761" y="1420"/>
                </a:lnTo>
                <a:lnTo>
                  <a:pt x="1760" y="1410"/>
                </a:lnTo>
                <a:lnTo>
                  <a:pt x="1757" y="1401"/>
                </a:lnTo>
                <a:lnTo>
                  <a:pt x="1753" y="1392"/>
                </a:lnTo>
                <a:lnTo>
                  <a:pt x="1747" y="1384"/>
                </a:lnTo>
                <a:lnTo>
                  <a:pt x="1738" y="1378"/>
                </a:lnTo>
                <a:lnTo>
                  <a:pt x="1730" y="1373"/>
                </a:lnTo>
                <a:lnTo>
                  <a:pt x="1720" y="1371"/>
                </a:lnTo>
                <a:lnTo>
                  <a:pt x="1711" y="1370"/>
                </a:lnTo>
                <a:lnTo>
                  <a:pt x="1711" y="1370"/>
                </a:lnTo>
                <a:lnTo>
                  <a:pt x="1701" y="1371"/>
                </a:lnTo>
                <a:lnTo>
                  <a:pt x="1691" y="1373"/>
                </a:lnTo>
                <a:lnTo>
                  <a:pt x="1683" y="1378"/>
                </a:lnTo>
                <a:lnTo>
                  <a:pt x="1675" y="1384"/>
                </a:lnTo>
                <a:lnTo>
                  <a:pt x="1669" y="1392"/>
                </a:lnTo>
                <a:lnTo>
                  <a:pt x="1664" y="1401"/>
                </a:lnTo>
                <a:lnTo>
                  <a:pt x="1661" y="1410"/>
                </a:lnTo>
                <a:lnTo>
                  <a:pt x="1660" y="1420"/>
                </a:lnTo>
                <a:lnTo>
                  <a:pt x="1660" y="14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F119AAA6-F32B-410B-A593-396E952ABF3D}"/>
              </a:ext>
            </a:extLst>
          </p:cNvPr>
          <p:cNvSpPr>
            <a:spLocks/>
          </p:cNvSpPr>
          <p:nvPr/>
        </p:nvSpPr>
        <p:spPr bwMode="auto">
          <a:xfrm>
            <a:off x="4407310" y="799463"/>
            <a:ext cx="1420283" cy="1725720"/>
          </a:xfrm>
          <a:custGeom>
            <a:avLst/>
            <a:gdLst>
              <a:gd name="T0" fmla="*/ 149 w 1023"/>
              <a:gd name="T1" fmla="*/ 0 h 1243"/>
              <a:gd name="T2" fmla="*/ 138 w 1023"/>
              <a:gd name="T3" fmla="*/ 21 h 1243"/>
              <a:gd name="T4" fmla="*/ 90 w 1023"/>
              <a:gd name="T5" fmla="*/ 10 h 1243"/>
              <a:gd name="T6" fmla="*/ 37 w 1023"/>
              <a:gd name="T7" fmla="*/ 27 h 1243"/>
              <a:gd name="T8" fmla="*/ 10 w 1023"/>
              <a:gd name="T9" fmla="*/ 57 h 1243"/>
              <a:gd name="T10" fmla="*/ 0 w 1023"/>
              <a:gd name="T11" fmla="*/ 104 h 1243"/>
              <a:gd name="T12" fmla="*/ 13 w 1023"/>
              <a:gd name="T13" fmla="*/ 162 h 1243"/>
              <a:gd name="T14" fmla="*/ 22 w 1023"/>
              <a:gd name="T15" fmla="*/ 191 h 1243"/>
              <a:gd name="T16" fmla="*/ 19 w 1023"/>
              <a:gd name="T17" fmla="*/ 206 h 1243"/>
              <a:gd name="T18" fmla="*/ 54 w 1023"/>
              <a:gd name="T19" fmla="*/ 215 h 1243"/>
              <a:gd name="T20" fmla="*/ 97 w 1023"/>
              <a:gd name="T21" fmla="*/ 231 h 1243"/>
              <a:gd name="T22" fmla="*/ 105 w 1023"/>
              <a:gd name="T23" fmla="*/ 264 h 1243"/>
              <a:gd name="T24" fmla="*/ 78 w 1023"/>
              <a:gd name="T25" fmla="*/ 296 h 1243"/>
              <a:gd name="T26" fmla="*/ 72 w 1023"/>
              <a:gd name="T27" fmla="*/ 442 h 1243"/>
              <a:gd name="T28" fmla="*/ 135 w 1023"/>
              <a:gd name="T29" fmla="*/ 519 h 1243"/>
              <a:gd name="T30" fmla="*/ 144 w 1023"/>
              <a:gd name="T31" fmla="*/ 567 h 1243"/>
              <a:gd name="T32" fmla="*/ 201 w 1023"/>
              <a:gd name="T33" fmla="*/ 561 h 1243"/>
              <a:gd name="T34" fmla="*/ 262 w 1023"/>
              <a:gd name="T35" fmla="*/ 601 h 1243"/>
              <a:gd name="T36" fmla="*/ 293 w 1023"/>
              <a:gd name="T37" fmla="*/ 728 h 1243"/>
              <a:gd name="T38" fmla="*/ 312 w 1023"/>
              <a:gd name="T39" fmla="*/ 865 h 1243"/>
              <a:gd name="T40" fmla="*/ 302 w 1023"/>
              <a:gd name="T41" fmla="*/ 957 h 1243"/>
              <a:gd name="T42" fmla="*/ 242 w 1023"/>
              <a:gd name="T43" fmla="*/ 1065 h 1243"/>
              <a:gd name="T44" fmla="*/ 201 w 1023"/>
              <a:gd name="T45" fmla="*/ 1135 h 1243"/>
              <a:gd name="T46" fmla="*/ 179 w 1023"/>
              <a:gd name="T47" fmla="*/ 1220 h 1243"/>
              <a:gd name="T48" fmla="*/ 199 w 1023"/>
              <a:gd name="T49" fmla="*/ 1239 h 1243"/>
              <a:gd name="T50" fmla="*/ 276 w 1023"/>
              <a:gd name="T51" fmla="*/ 1227 h 1243"/>
              <a:gd name="T52" fmla="*/ 304 w 1023"/>
              <a:gd name="T53" fmla="*/ 1174 h 1243"/>
              <a:gd name="T54" fmla="*/ 314 w 1023"/>
              <a:gd name="T55" fmla="*/ 1119 h 1243"/>
              <a:gd name="T56" fmla="*/ 508 w 1023"/>
              <a:gd name="T57" fmla="*/ 987 h 1243"/>
              <a:gd name="T58" fmla="*/ 828 w 1023"/>
              <a:gd name="T59" fmla="*/ 1030 h 1243"/>
              <a:gd name="T60" fmla="*/ 865 w 1023"/>
              <a:gd name="T61" fmla="*/ 1077 h 1243"/>
              <a:gd name="T62" fmla="*/ 903 w 1023"/>
              <a:gd name="T63" fmla="*/ 1083 h 1243"/>
              <a:gd name="T64" fmla="*/ 889 w 1023"/>
              <a:gd name="T65" fmla="*/ 998 h 1243"/>
              <a:gd name="T66" fmla="*/ 854 w 1023"/>
              <a:gd name="T67" fmla="*/ 903 h 1243"/>
              <a:gd name="T68" fmla="*/ 831 w 1023"/>
              <a:gd name="T69" fmla="*/ 866 h 1243"/>
              <a:gd name="T70" fmla="*/ 780 w 1023"/>
              <a:gd name="T71" fmla="*/ 875 h 1243"/>
              <a:gd name="T72" fmla="*/ 711 w 1023"/>
              <a:gd name="T73" fmla="*/ 885 h 1243"/>
              <a:gd name="T74" fmla="*/ 495 w 1023"/>
              <a:gd name="T75" fmla="*/ 868 h 1243"/>
              <a:gd name="T76" fmla="*/ 526 w 1023"/>
              <a:gd name="T77" fmla="*/ 762 h 1243"/>
              <a:gd name="T78" fmla="*/ 564 w 1023"/>
              <a:gd name="T79" fmla="*/ 755 h 1243"/>
              <a:gd name="T80" fmla="*/ 580 w 1023"/>
              <a:gd name="T81" fmla="*/ 719 h 1243"/>
              <a:gd name="T82" fmla="*/ 626 w 1023"/>
              <a:gd name="T83" fmla="*/ 668 h 1243"/>
              <a:gd name="T84" fmla="*/ 1015 w 1023"/>
              <a:gd name="T85" fmla="*/ 260 h 1243"/>
              <a:gd name="T86" fmla="*/ 1019 w 1023"/>
              <a:gd name="T87" fmla="*/ 216 h 1243"/>
              <a:gd name="T88" fmla="*/ 986 w 1023"/>
              <a:gd name="T89" fmla="*/ 206 h 1243"/>
              <a:gd name="T90" fmla="*/ 935 w 1023"/>
              <a:gd name="T91" fmla="*/ 249 h 1243"/>
              <a:gd name="T92" fmla="*/ 753 w 1023"/>
              <a:gd name="T93" fmla="*/ 445 h 1243"/>
              <a:gd name="T94" fmla="*/ 605 w 1023"/>
              <a:gd name="T95" fmla="*/ 502 h 1243"/>
              <a:gd name="T96" fmla="*/ 558 w 1023"/>
              <a:gd name="T97" fmla="*/ 415 h 1243"/>
              <a:gd name="T98" fmla="*/ 538 w 1023"/>
              <a:gd name="T99" fmla="*/ 379 h 1243"/>
              <a:gd name="T100" fmla="*/ 515 w 1023"/>
              <a:gd name="T101" fmla="*/ 319 h 1243"/>
              <a:gd name="T102" fmla="*/ 433 w 1023"/>
              <a:gd name="T103" fmla="*/ 195 h 1243"/>
              <a:gd name="T104" fmla="*/ 355 w 1023"/>
              <a:gd name="T105" fmla="*/ 137 h 1243"/>
              <a:gd name="T106" fmla="*/ 288 w 1023"/>
              <a:gd name="T107" fmla="*/ 128 h 1243"/>
              <a:gd name="T108" fmla="*/ 233 w 1023"/>
              <a:gd name="T109" fmla="*/ 118 h 1243"/>
              <a:gd name="T110" fmla="*/ 215 w 1023"/>
              <a:gd name="T111" fmla="*/ 98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3" h="1243">
                <a:moveTo>
                  <a:pt x="187" y="57"/>
                </a:moveTo>
                <a:lnTo>
                  <a:pt x="187" y="36"/>
                </a:lnTo>
                <a:lnTo>
                  <a:pt x="177" y="43"/>
                </a:lnTo>
                <a:lnTo>
                  <a:pt x="173" y="9"/>
                </a:lnTo>
                <a:lnTo>
                  <a:pt x="161" y="26"/>
                </a:lnTo>
                <a:lnTo>
                  <a:pt x="149" y="0"/>
                </a:lnTo>
                <a:lnTo>
                  <a:pt x="149" y="0"/>
                </a:lnTo>
                <a:lnTo>
                  <a:pt x="147" y="8"/>
                </a:lnTo>
                <a:lnTo>
                  <a:pt x="146" y="14"/>
                </a:lnTo>
                <a:lnTo>
                  <a:pt x="144" y="20"/>
                </a:lnTo>
                <a:lnTo>
                  <a:pt x="144" y="20"/>
                </a:lnTo>
                <a:lnTo>
                  <a:pt x="143" y="21"/>
                </a:lnTo>
                <a:lnTo>
                  <a:pt x="141" y="21"/>
                </a:lnTo>
                <a:lnTo>
                  <a:pt x="138" y="21"/>
                </a:lnTo>
                <a:lnTo>
                  <a:pt x="134" y="18"/>
                </a:lnTo>
                <a:lnTo>
                  <a:pt x="132" y="24"/>
                </a:lnTo>
                <a:lnTo>
                  <a:pt x="132" y="24"/>
                </a:lnTo>
                <a:lnTo>
                  <a:pt x="116" y="18"/>
                </a:lnTo>
                <a:lnTo>
                  <a:pt x="99" y="12"/>
                </a:lnTo>
                <a:lnTo>
                  <a:pt x="99" y="12"/>
                </a:lnTo>
                <a:lnTo>
                  <a:pt x="90" y="10"/>
                </a:lnTo>
                <a:lnTo>
                  <a:pt x="84" y="9"/>
                </a:lnTo>
                <a:lnTo>
                  <a:pt x="80" y="9"/>
                </a:lnTo>
                <a:lnTo>
                  <a:pt x="72" y="14"/>
                </a:lnTo>
                <a:lnTo>
                  <a:pt x="72" y="14"/>
                </a:lnTo>
                <a:lnTo>
                  <a:pt x="54" y="18"/>
                </a:lnTo>
                <a:lnTo>
                  <a:pt x="54" y="18"/>
                </a:lnTo>
                <a:lnTo>
                  <a:pt x="37" y="27"/>
                </a:lnTo>
                <a:lnTo>
                  <a:pt x="19" y="40"/>
                </a:lnTo>
                <a:lnTo>
                  <a:pt x="19" y="40"/>
                </a:lnTo>
                <a:lnTo>
                  <a:pt x="15" y="44"/>
                </a:lnTo>
                <a:lnTo>
                  <a:pt x="13" y="49"/>
                </a:lnTo>
                <a:lnTo>
                  <a:pt x="12" y="54"/>
                </a:lnTo>
                <a:lnTo>
                  <a:pt x="10" y="57"/>
                </a:lnTo>
                <a:lnTo>
                  <a:pt x="10" y="57"/>
                </a:lnTo>
                <a:lnTo>
                  <a:pt x="10" y="68"/>
                </a:lnTo>
                <a:lnTo>
                  <a:pt x="10" y="75"/>
                </a:lnTo>
                <a:lnTo>
                  <a:pt x="8" y="81"/>
                </a:lnTo>
                <a:lnTo>
                  <a:pt x="8" y="81"/>
                </a:lnTo>
                <a:lnTo>
                  <a:pt x="2" y="93"/>
                </a:lnTo>
                <a:lnTo>
                  <a:pt x="0" y="100"/>
                </a:lnTo>
                <a:lnTo>
                  <a:pt x="0" y="104"/>
                </a:lnTo>
                <a:lnTo>
                  <a:pt x="1" y="108"/>
                </a:lnTo>
                <a:lnTo>
                  <a:pt x="1" y="108"/>
                </a:lnTo>
                <a:lnTo>
                  <a:pt x="8" y="126"/>
                </a:lnTo>
                <a:lnTo>
                  <a:pt x="13" y="139"/>
                </a:lnTo>
                <a:lnTo>
                  <a:pt x="13" y="139"/>
                </a:lnTo>
                <a:lnTo>
                  <a:pt x="13" y="150"/>
                </a:lnTo>
                <a:lnTo>
                  <a:pt x="13" y="162"/>
                </a:lnTo>
                <a:lnTo>
                  <a:pt x="13" y="162"/>
                </a:lnTo>
                <a:lnTo>
                  <a:pt x="13" y="164"/>
                </a:lnTo>
                <a:lnTo>
                  <a:pt x="12" y="167"/>
                </a:lnTo>
                <a:lnTo>
                  <a:pt x="12" y="170"/>
                </a:lnTo>
                <a:lnTo>
                  <a:pt x="13" y="174"/>
                </a:lnTo>
                <a:lnTo>
                  <a:pt x="13" y="174"/>
                </a:lnTo>
                <a:lnTo>
                  <a:pt x="22" y="191"/>
                </a:lnTo>
                <a:lnTo>
                  <a:pt x="22" y="191"/>
                </a:lnTo>
                <a:lnTo>
                  <a:pt x="20" y="192"/>
                </a:lnTo>
                <a:lnTo>
                  <a:pt x="16" y="195"/>
                </a:lnTo>
                <a:lnTo>
                  <a:pt x="14" y="198"/>
                </a:lnTo>
                <a:lnTo>
                  <a:pt x="14" y="200"/>
                </a:lnTo>
                <a:lnTo>
                  <a:pt x="15" y="204"/>
                </a:lnTo>
                <a:lnTo>
                  <a:pt x="19" y="206"/>
                </a:lnTo>
                <a:lnTo>
                  <a:pt x="19" y="206"/>
                </a:lnTo>
                <a:lnTo>
                  <a:pt x="24" y="210"/>
                </a:lnTo>
                <a:lnTo>
                  <a:pt x="28" y="212"/>
                </a:lnTo>
                <a:lnTo>
                  <a:pt x="38" y="215"/>
                </a:lnTo>
                <a:lnTo>
                  <a:pt x="48" y="216"/>
                </a:lnTo>
                <a:lnTo>
                  <a:pt x="54" y="215"/>
                </a:lnTo>
                <a:lnTo>
                  <a:pt x="54" y="215"/>
                </a:lnTo>
                <a:lnTo>
                  <a:pt x="63" y="215"/>
                </a:lnTo>
                <a:lnTo>
                  <a:pt x="66" y="215"/>
                </a:lnTo>
                <a:lnTo>
                  <a:pt x="68" y="215"/>
                </a:lnTo>
                <a:lnTo>
                  <a:pt x="68" y="215"/>
                </a:lnTo>
                <a:lnTo>
                  <a:pt x="79" y="222"/>
                </a:lnTo>
                <a:lnTo>
                  <a:pt x="97" y="231"/>
                </a:lnTo>
                <a:lnTo>
                  <a:pt x="97" y="231"/>
                </a:lnTo>
                <a:lnTo>
                  <a:pt x="109" y="237"/>
                </a:lnTo>
                <a:lnTo>
                  <a:pt x="114" y="240"/>
                </a:lnTo>
                <a:lnTo>
                  <a:pt x="117" y="254"/>
                </a:lnTo>
                <a:lnTo>
                  <a:pt x="117" y="254"/>
                </a:lnTo>
                <a:lnTo>
                  <a:pt x="113" y="258"/>
                </a:lnTo>
                <a:lnTo>
                  <a:pt x="108" y="260"/>
                </a:lnTo>
                <a:lnTo>
                  <a:pt x="105" y="264"/>
                </a:lnTo>
                <a:lnTo>
                  <a:pt x="105" y="264"/>
                </a:lnTo>
                <a:lnTo>
                  <a:pt x="102" y="269"/>
                </a:lnTo>
                <a:lnTo>
                  <a:pt x="94" y="275"/>
                </a:lnTo>
                <a:lnTo>
                  <a:pt x="88" y="281"/>
                </a:lnTo>
                <a:lnTo>
                  <a:pt x="82" y="287"/>
                </a:lnTo>
                <a:lnTo>
                  <a:pt x="82" y="287"/>
                </a:lnTo>
                <a:lnTo>
                  <a:pt x="78" y="296"/>
                </a:lnTo>
                <a:lnTo>
                  <a:pt x="73" y="311"/>
                </a:lnTo>
                <a:lnTo>
                  <a:pt x="66" y="336"/>
                </a:lnTo>
                <a:lnTo>
                  <a:pt x="66" y="336"/>
                </a:lnTo>
                <a:lnTo>
                  <a:pt x="66" y="344"/>
                </a:lnTo>
                <a:lnTo>
                  <a:pt x="66" y="359"/>
                </a:lnTo>
                <a:lnTo>
                  <a:pt x="68" y="401"/>
                </a:lnTo>
                <a:lnTo>
                  <a:pt x="72" y="442"/>
                </a:lnTo>
                <a:lnTo>
                  <a:pt x="74" y="461"/>
                </a:lnTo>
                <a:lnTo>
                  <a:pt x="74" y="461"/>
                </a:lnTo>
                <a:lnTo>
                  <a:pt x="85" y="470"/>
                </a:lnTo>
                <a:lnTo>
                  <a:pt x="105" y="490"/>
                </a:lnTo>
                <a:lnTo>
                  <a:pt x="127" y="509"/>
                </a:lnTo>
                <a:lnTo>
                  <a:pt x="133" y="515"/>
                </a:lnTo>
                <a:lnTo>
                  <a:pt x="135" y="519"/>
                </a:lnTo>
                <a:lnTo>
                  <a:pt x="135" y="519"/>
                </a:lnTo>
                <a:lnTo>
                  <a:pt x="135" y="527"/>
                </a:lnTo>
                <a:lnTo>
                  <a:pt x="137" y="541"/>
                </a:lnTo>
                <a:lnTo>
                  <a:pt x="140" y="557"/>
                </a:lnTo>
                <a:lnTo>
                  <a:pt x="141" y="563"/>
                </a:lnTo>
                <a:lnTo>
                  <a:pt x="144" y="567"/>
                </a:lnTo>
                <a:lnTo>
                  <a:pt x="144" y="567"/>
                </a:lnTo>
                <a:lnTo>
                  <a:pt x="147" y="568"/>
                </a:lnTo>
                <a:lnTo>
                  <a:pt x="153" y="569"/>
                </a:lnTo>
                <a:lnTo>
                  <a:pt x="168" y="568"/>
                </a:lnTo>
                <a:lnTo>
                  <a:pt x="187" y="567"/>
                </a:lnTo>
                <a:lnTo>
                  <a:pt x="187" y="567"/>
                </a:lnTo>
                <a:lnTo>
                  <a:pt x="192" y="564"/>
                </a:lnTo>
                <a:lnTo>
                  <a:pt x="201" y="561"/>
                </a:lnTo>
                <a:lnTo>
                  <a:pt x="216" y="553"/>
                </a:lnTo>
                <a:lnTo>
                  <a:pt x="251" y="579"/>
                </a:lnTo>
                <a:lnTo>
                  <a:pt x="251" y="579"/>
                </a:lnTo>
                <a:lnTo>
                  <a:pt x="254" y="585"/>
                </a:lnTo>
                <a:lnTo>
                  <a:pt x="258" y="592"/>
                </a:lnTo>
                <a:lnTo>
                  <a:pt x="262" y="601"/>
                </a:lnTo>
                <a:lnTo>
                  <a:pt x="262" y="601"/>
                </a:lnTo>
                <a:lnTo>
                  <a:pt x="268" y="615"/>
                </a:lnTo>
                <a:lnTo>
                  <a:pt x="276" y="631"/>
                </a:lnTo>
                <a:lnTo>
                  <a:pt x="283" y="647"/>
                </a:lnTo>
                <a:lnTo>
                  <a:pt x="286" y="654"/>
                </a:lnTo>
                <a:lnTo>
                  <a:pt x="286" y="654"/>
                </a:lnTo>
                <a:lnTo>
                  <a:pt x="288" y="678"/>
                </a:lnTo>
                <a:lnTo>
                  <a:pt x="293" y="728"/>
                </a:lnTo>
                <a:lnTo>
                  <a:pt x="300" y="798"/>
                </a:lnTo>
                <a:lnTo>
                  <a:pt x="300" y="798"/>
                </a:lnTo>
                <a:lnTo>
                  <a:pt x="305" y="830"/>
                </a:lnTo>
                <a:lnTo>
                  <a:pt x="308" y="853"/>
                </a:lnTo>
                <a:lnTo>
                  <a:pt x="311" y="861"/>
                </a:lnTo>
                <a:lnTo>
                  <a:pt x="312" y="865"/>
                </a:lnTo>
                <a:lnTo>
                  <a:pt x="312" y="865"/>
                </a:lnTo>
                <a:lnTo>
                  <a:pt x="317" y="866"/>
                </a:lnTo>
                <a:lnTo>
                  <a:pt x="323" y="865"/>
                </a:lnTo>
                <a:lnTo>
                  <a:pt x="331" y="865"/>
                </a:lnTo>
                <a:lnTo>
                  <a:pt x="332" y="877"/>
                </a:lnTo>
                <a:lnTo>
                  <a:pt x="332" y="877"/>
                </a:lnTo>
                <a:lnTo>
                  <a:pt x="324" y="902"/>
                </a:lnTo>
                <a:lnTo>
                  <a:pt x="302" y="957"/>
                </a:lnTo>
                <a:lnTo>
                  <a:pt x="277" y="1016"/>
                </a:lnTo>
                <a:lnTo>
                  <a:pt x="268" y="1036"/>
                </a:lnTo>
                <a:lnTo>
                  <a:pt x="264" y="1044"/>
                </a:lnTo>
                <a:lnTo>
                  <a:pt x="262" y="1047"/>
                </a:lnTo>
                <a:lnTo>
                  <a:pt x="262" y="1047"/>
                </a:lnTo>
                <a:lnTo>
                  <a:pt x="252" y="1056"/>
                </a:lnTo>
                <a:lnTo>
                  <a:pt x="242" y="1065"/>
                </a:lnTo>
                <a:lnTo>
                  <a:pt x="234" y="1076"/>
                </a:lnTo>
                <a:lnTo>
                  <a:pt x="227" y="1088"/>
                </a:lnTo>
                <a:lnTo>
                  <a:pt x="227" y="1088"/>
                </a:lnTo>
                <a:lnTo>
                  <a:pt x="211" y="1113"/>
                </a:lnTo>
                <a:lnTo>
                  <a:pt x="205" y="1125"/>
                </a:lnTo>
                <a:lnTo>
                  <a:pt x="201" y="1135"/>
                </a:lnTo>
                <a:lnTo>
                  <a:pt x="201" y="1135"/>
                </a:lnTo>
                <a:lnTo>
                  <a:pt x="188" y="1172"/>
                </a:lnTo>
                <a:lnTo>
                  <a:pt x="181" y="1196"/>
                </a:lnTo>
                <a:lnTo>
                  <a:pt x="180" y="1205"/>
                </a:lnTo>
                <a:lnTo>
                  <a:pt x="179" y="1212"/>
                </a:lnTo>
                <a:lnTo>
                  <a:pt x="179" y="1212"/>
                </a:lnTo>
                <a:lnTo>
                  <a:pt x="179" y="1215"/>
                </a:lnTo>
                <a:lnTo>
                  <a:pt x="179" y="1220"/>
                </a:lnTo>
                <a:lnTo>
                  <a:pt x="177" y="1224"/>
                </a:lnTo>
                <a:lnTo>
                  <a:pt x="179" y="1229"/>
                </a:lnTo>
                <a:lnTo>
                  <a:pt x="180" y="1232"/>
                </a:lnTo>
                <a:lnTo>
                  <a:pt x="183" y="1235"/>
                </a:lnTo>
                <a:lnTo>
                  <a:pt x="189" y="1238"/>
                </a:lnTo>
                <a:lnTo>
                  <a:pt x="199" y="1239"/>
                </a:lnTo>
                <a:lnTo>
                  <a:pt x="199" y="1239"/>
                </a:lnTo>
                <a:lnTo>
                  <a:pt x="222" y="1243"/>
                </a:lnTo>
                <a:lnTo>
                  <a:pt x="233" y="1243"/>
                </a:lnTo>
                <a:lnTo>
                  <a:pt x="242" y="1242"/>
                </a:lnTo>
                <a:lnTo>
                  <a:pt x="252" y="1241"/>
                </a:lnTo>
                <a:lnTo>
                  <a:pt x="260" y="1237"/>
                </a:lnTo>
                <a:lnTo>
                  <a:pt x="268" y="1233"/>
                </a:lnTo>
                <a:lnTo>
                  <a:pt x="276" y="1227"/>
                </a:lnTo>
                <a:lnTo>
                  <a:pt x="276" y="1227"/>
                </a:lnTo>
                <a:lnTo>
                  <a:pt x="282" y="1220"/>
                </a:lnTo>
                <a:lnTo>
                  <a:pt x="288" y="1212"/>
                </a:lnTo>
                <a:lnTo>
                  <a:pt x="293" y="1203"/>
                </a:lnTo>
                <a:lnTo>
                  <a:pt x="298" y="1194"/>
                </a:lnTo>
                <a:lnTo>
                  <a:pt x="301" y="1183"/>
                </a:lnTo>
                <a:lnTo>
                  <a:pt x="304" y="1174"/>
                </a:lnTo>
                <a:lnTo>
                  <a:pt x="306" y="1165"/>
                </a:lnTo>
                <a:lnTo>
                  <a:pt x="306" y="1158"/>
                </a:lnTo>
                <a:lnTo>
                  <a:pt x="306" y="1158"/>
                </a:lnTo>
                <a:lnTo>
                  <a:pt x="307" y="1144"/>
                </a:lnTo>
                <a:lnTo>
                  <a:pt x="310" y="1134"/>
                </a:lnTo>
                <a:lnTo>
                  <a:pt x="312" y="1125"/>
                </a:lnTo>
                <a:lnTo>
                  <a:pt x="314" y="1119"/>
                </a:lnTo>
                <a:lnTo>
                  <a:pt x="314" y="1119"/>
                </a:lnTo>
                <a:lnTo>
                  <a:pt x="319" y="1111"/>
                </a:lnTo>
                <a:lnTo>
                  <a:pt x="331" y="1096"/>
                </a:lnTo>
                <a:lnTo>
                  <a:pt x="367" y="1052"/>
                </a:lnTo>
                <a:lnTo>
                  <a:pt x="417" y="992"/>
                </a:lnTo>
                <a:lnTo>
                  <a:pt x="508" y="987"/>
                </a:lnTo>
                <a:lnTo>
                  <a:pt x="508" y="987"/>
                </a:lnTo>
                <a:lnTo>
                  <a:pt x="518" y="991"/>
                </a:lnTo>
                <a:lnTo>
                  <a:pt x="530" y="993"/>
                </a:lnTo>
                <a:lnTo>
                  <a:pt x="530" y="993"/>
                </a:lnTo>
                <a:lnTo>
                  <a:pt x="723" y="985"/>
                </a:lnTo>
                <a:lnTo>
                  <a:pt x="787" y="983"/>
                </a:lnTo>
                <a:lnTo>
                  <a:pt x="787" y="983"/>
                </a:lnTo>
                <a:lnTo>
                  <a:pt x="828" y="1030"/>
                </a:lnTo>
                <a:lnTo>
                  <a:pt x="828" y="1030"/>
                </a:lnTo>
                <a:lnTo>
                  <a:pt x="834" y="1039"/>
                </a:lnTo>
                <a:lnTo>
                  <a:pt x="840" y="1046"/>
                </a:lnTo>
                <a:lnTo>
                  <a:pt x="847" y="1059"/>
                </a:lnTo>
                <a:lnTo>
                  <a:pt x="855" y="1070"/>
                </a:lnTo>
                <a:lnTo>
                  <a:pt x="859" y="1075"/>
                </a:lnTo>
                <a:lnTo>
                  <a:pt x="865" y="1077"/>
                </a:lnTo>
                <a:lnTo>
                  <a:pt x="865" y="1077"/>
                </a:lnTo>
                <a:lnTo>
                  <a:pt x="877" y="1083"/>
                </a:lnTo>
                <a:lnTo>
                  <a:pt x="884" y="1087"/>
                </a:lnTo>
                <a:lnTo>
                  <a:pt x="890" y="1088"/>
                </a:lnTo>
                <a:lnTo>
                  <a:pt x="895" y="1088"/>
                </a:lnTo>
                <a:lnTo>
                  <a:pt x="900" y="1087"/>
                </a:lnTo>
                <a:lnTo>
                  <a:pt x="903" y="1083"/>
                </a:lnTo>
                <a:lnTo>
                  <a:pt x="906" y="1076"/>
                </a:lnTo>
                <a:lnTo>
                  <a:pt x="906" y="1076"/>
                </a:lnTo>
                <a:lnTo>
                  <a:pt x="906" y="1065"/>
                </a:lnTo>
                <a:lnTo>
                  <a:pt x="904" y="1053"/>
                </a:lnTo>
                <a:lnTo>
                  <a:pt x="901" y="1039"/>
                </a:lnTo>
                <a:lnTo>
                  <a:pt x="897" y="1024"/>
                </a:lnTo>
                <a:lnTo>
                  <a:pt x="889" y="998"/>
                </a:lnTo>
                <a:lnTo>
                  <a:pt x="880" y="979"/>
                </a:lnTo>
                <a:lnTo>
                  <a:pt x="880" y="979"/>
                </a:lnTo>
                <a:lnTo>
                  <a:pt x="876" y="965"/>
                </a:lnTo>
                <a:lnTo>
                  <a:pt x="871" y="950"/>
                </a:lnTo>
                <a:lnTo>
                  <a:pt x="865" y="929"/>
                </a:lnTo>
                <a:lnTo>
                  <a:pt x="854" y="903"/>
                </a:lnTo>
                <a:lnTo>
                  <a:pt x="854" y="903"/>
                </a:lnTo>
                <a:lnTo>
                  <a:pt x="849" y="891"/>
                </a:lnTo>
                <a:lnTo>
                  <a:pt x="847" y="881"/>
                </a:lnTo>
                <a:lnTo>
                  <a:pt x="846" y="871"/>
                </a:lnTo>
                <a:lnTo>
                  <a:pt x="846" y="868"/>
                </a:lnTo>
                <a:lnTo>
                  <a:pt x="843" y="867"/>
                </a:lnTo>
                <a:lnTo>
                  <a:pt x="831" y="866"/>
                </a:lnTo>
                <a:lnTo>
                  <a:pt x="831" y="866"/>
                </a:lnTo>
                <a:lnTo>
                  <a:pt x="814" y="867"/>
                </a:lnTo>
                <a:lnTo>
                  <a:pt x="800" y="867"/>
                </a:lnTo>
                <a:lnTo>
                  <a:pt x="788" y="869"/>
                </a:lnTo>
                <a:lnTo>
                  <a:pt x="784" y="871"/>
                </a:lnTo>
                <a:lnTo>
                  <a:pt x="782" y="872"/>
                </a:lnTo>
                <a:lnTo>
                  <a:pt x="782" y="872"/>
                </a:lnTo>
                <a:lnTo>
                  <a:pt x="780" y="875"/>
                </a:lnTo>
                <a:lnTo>
                  <a:pt x="775" y="878"/>
                </a:lnTo>
                <a:lnTo>
                  <a:pt x="770" y="880"/>
                </a:lnTo>
                <a:lnTo>
                  <a:pt x="758" y="889"/>
                </a:lnTo>
                <a:lnTo>
                  <a:pt x="758" y="889"/>
                </a:lnTo>
                <a:lnTo>
                  <a:pt x="736" y="886"/>
                </a:lnTo>
                <a:lnTo>
                  <a:pt x="721" y="885"/>
                </a:lnTo>
                <a:lnTo>
                  <a:pt x="711" y="885"/>
                </a:lnTo>
                <a:lnTo>
                  <a:pt x="711" y="885"/>
                </a:lnTo>
                <a:lnTo>
                  <a:pt x="686" y="883"/>
                </a:lnTo>
                <a:lnTo>
                  <a:pt x="635" y="877"/>
                </a:lnTo>
                <a:lnTo>
                  <a:pt x="563" y="868"/>
                </a:lnTo>
                <a:lnTo>
                  <a:pt x="563" y="868"/>
                </a:lnTo>
                <a:lnTo>
                  <a:pt x="527" y="868"/>
                </a:lnTo>
                <a:lnTo>
                  <a:pt x="495" y="868"/>
                </a:lnTo>
                <a:lnTo>
                  <a:pt x="495" y="821"/>
                </a:lnTo>
                <a:lnTo>
                  <a:pt x="503" y="819"/>
                </a:lnTo>
                <a:lnTo>
                  <a:pt x="508" y="773"/>
                </a:lnTo>
                <a:lnTo>
                  <a:pt x="508" y="773"/>
                </a:lnTo>
                <a:lnTo>
                  <a:pt x="514" y="767"/>
                </a:lnTo>
                <a:lnTo>
                  <a:pt x="521" y="764"/>
                </a:lnTo>
                <a:lnTo>
                  <a:pt x="526" y="762"/>
                </a:lnTo>
                <a:lnTo>
                  <a:pt x="530" y="761"/>
                </a:lnTo>
                <a:lnTo>
                  <a:pt x="530" y="761"/>
                </a:lnTo>
                <a:lnTo>
                  <a:pt x="550" y="760"/>
                </a:lnTo>
                <a:lnTo>
                  <a:pt x="558" y="759"/>
                </a:lnTo>
                <a:lnTo>
                  <a:pt x="562" y="756"/>
                </a:lnTo>
                <a:lnTo>
                  <a:pt x="564" y="755"/>
                </a:lnTo>
                <a:lnTo>
                  <a:pt x="564" y="755"/>
                </a:lnTo>
                <a:lnTo>
                  <a:pt x="569" y="749"/>
                </a:lnTo>
                <a:lnTo>
                  <a:pt x="573" y="741"/>
                </a:lnTo>
                <a:lnTo>
                  <a:pt x="578" y="730"/>
                </a:lnTo>
                <a:lnTo>
                  <a:pt x="578" y="730"/>
                </a:lnTo>
                <a:lnTo>
                  <a:pt x="576" y="729"/>
                </a:lnTo>
                <a:lnTo>
                  <a:pt x="578" y="724"/>
                </a:lnTo>
                <a:lnTo>
                  <a:pt x="580" y="719"/>
                </a:lnTo>
                <a:lnTo>
                  <a:pt x="584" y="714"/>
                </a:lnTo>
                <a:lnTo>
                  <a:pt x="590" y="707"/>
                </a:lnTo>
                <a:lnTo>
                  <a:pt x="598" y="700"/>
                </a:lnTo>
                <a:lnTo>
                  <a:pt x="598" y="700"/>
                </a:lnTo>
                <a:lnTo>
                  <a:pt x="612" y="684"/>
                </a:lnTo>
                <a:lnTo>
                  <a:pt x="622" y="674"/>
                </a:lnTo>
                <a:lnTo>
                  <a:pt x="626" y="668"/>
                </a:lnTo>
                <a:lnTo>
                  <a:pt x="627" y="665"/>
                </a:lnTo>
                <a:lnTo>
                  <a:pt x="630" y="634"/>
                </a:lnTo>
                <a:lnTo>
                  <a:pt x="961" y="297"/>
                </a:lnTo>
                <a:lnTo>
                  <a:pt x="961" y="297"/>
                </a:lnTo>
                <a:lnTo>
                  <a:pt x="981" y="283"/>
                </a:lnTo>
                <a:lnTo>
                  <a:pt x="999" y="271"/>
                </a:lnTo>
                <a:lnTo>
                  <a:pt x="1015" y="260"/>
                </a:lnTo>
                <a:lnTo>
                  <a:pt x="1015" y="260"/>
                </a:lnTo>
                <a:lnTo>
                  <a:pt x="1020" y="254"/>
                </a:lnTo>
                <a:lnTo>
                  <a:pt x="1022" y="247"/>
                </a:lnTo>
                <a:lnTo>
                  <a:pt x="1023" y="239"/>
                </a:lnTo>
                <a:lnTo>
                  <a:pt x="1023" y="230"/>
                </a:lnTo>
                <a:lnTo>
                  <a:pt x="1021" y="222"/>
                </a:lnTo>
                <a:lnTo>
                  <a:pt x="1019" y="216"/>
                </a:lnTo>
                <a:lnTo>
                  <a:pt x="1014" y="210"/>
                </a:lnTo>
                <a:lnTo>
                  <a:pt x="1008" y="206"/>
                </a:lnTo>
                <a:lnTo>
                  <a:pt x="1008" y="206"/>
                </a:lnTo>
                <a:lnTo>
                  <a:pt x="1003" y="205"/>
                </a:lnTo>
                <a:lnTo>
                  <a:pt x="997" y="205"/>
                </a:lnTo>
                <a:lnTo>
                  <a:pt x="991" y="205"/>
                </a:lnTo>
                <a:lnTo>
                  <a:pt x="986" y="206"/>
                </a:lnTo>
                <a:lnTo>
                  <a:pt x="981" y="209"/>
                </a:lnTo>
                <a:lnTo>
                  <a:pt x="977" y="211"/>
                </a:lnTo>
                <a:lnTo>
                  <a:pt x="967" y="219"/>
                </a:lnTo>
                <a:lnTo>
                  <a:pt x="967" y="219"/>
                </a:lnTo>
                <a:lnTo>
                  <a:pt x="949" y="236"/>
                </a:lnTo>
                <a:lnTo>
                  <a:pt x="935" y="249"/>
                </a:lnTo>
                <a:lnTo>
                  <a:pt x="935" y="249"/>
                </a:lnTo>
                <a:lnTo>
                  <a:pt x="921" y="266"/>
                </a:lnTo>
                <a:lnTo>
                  <a:pt x="914" y="277"/>
                </a:lnTo>
                <a:lnTo>
                  <a:pt x="914" y="277"/>
                </a:lnTo>
                <a:lnTo>
                  <a:pt x="908" y="284"/>
                </a:lnTo>
                <a:lnTo>
                  <a:pt x="908" y="284"/>
                </a:lnTo>
                <a:lnTo>
                  <a:pt x="858" y="337"/>
                </a:lnTo>
                <a:lnTo>
                  <a:pt x="753" y="445"/>
                </a:lnTo>
                <a:lnTo>
                  <a:pt x="602" y="601"/>
                </a:lnTo>
                <a:lnTo>
                  <a:pt x="602" y="601"/>
                </a:lnTo>
                <a:lnTo>
                  <a:pt x="604" y="588"/>
                </a:lnTo>
                <a:lnTo>
                  <a:pt x="606" y="558"/>
                </a:lnTo>
                <a:lnTo>
                  <a:pt x="606" y="540"/>
                </a:lnTo>
                <a:lnTo>
                  <a:pt x="606" y="521"/>
                </a:lnTo>
                <a:lnTo>
                  <a:pt x="605" y="502"/>
                </a:lnTo>
                <a:lnTo>
                  <a:pt x="602" y="486"/>
                </a:lnTo>
                <a:lnTo>
                  <a:pt x="602" y="486"/>
                </a:lnTo>
                <a:lnTo>
                  <a:pt x="597" y="472"/>
                </a:lnTo>
                <a:lnTo>
                  <a:pt x="590" y="457"/>
                </a:lnTo>
                <a:lnTo>
                  <a:pt x="581" y="444"/>
                </a:lnTo>
                <a:lnTo>
                  <a:pt x="573" y="432"/>
                </a:lnTo>
                <a:lnTo>
                  <a:pt x="558" y="415"/>
                </a:lnTo>
                <a:lnTo>
                  <a:pt x="552" y="408"/>
                </a:lnTo>
                <a:lnTo>
                  <a:pt x="552" y="408"/>
                </a:lnTo>
                <a:lnTo>
                  <a:pt x="554" y="407"/>
                </a:lnTo>
                <a:lnTo>
                  <a:pt x="554" y="403"/>
                </a:lnTo>
                <a:lnTo>
                  <a:pt x="549" y="395"/>
                </a:lnTo>
                <a:lnTo>
                  <a:pt x="538" y="379"/>
                </a:lnTo>
                <a:lnTo>
                  <a:pt x="538" y="379"/>
                </a:lnTo>
                <a:lnTo>
                  <a:pt x="519" y="354"/>
                </a:lnTo>
                <a:lnTo>
                  <a:pt x="515" y="348"/>
                </a:lnTo>
                <a:lnTo>
                  <a:pt x="520" y="330"/>
                </a:lnTo>
                <a:lnTo>
                  <a:pt x="520" y="330"/>
                </a:lnTo>
                <a:lnTo>
                  <a:pt x="520" y="330"/>
                </a:lnTo>
                <a:lnTo>
                  <a:pt x="519" y="326"/>
                </a:lnTo>
                <a:lnTo>
                  <a:pt x="515" y="319"/>
                </a:lnTo>
                <a:lnTo>
                  <a:pt x="508" y="305"/>
                </a:lnTo>
                <a:lnTo>
                  <a:pt x="508" y="305"/>
                </a:lnTo>
                <a:lnTo>
                  <a:pt x="473" y="248"/>
                </a:lnTo>
                <a:lnTo>
                  <a:pt x="473" y="248"/>
                </a:lnTo>
                <a:lnTo>
                  <a:pt x="465" y="236"/>
                </a:lnTo>
                <a:lnTo>
                  <a:pt x="444" y="211"/>
                </a:lnTo>
                <a:lnTo>
                  <a:pt x="433" y="195"/>
                </a:lnTo>
                <a:lnTo>
                  <a:pt x="420" y="182"/>
                </a:lnTo>
                <a:lnTo>
                  <a:pt x="409" y="170"/>
                </a:lnTo>
                <a:lnTo>
                  <a:pt x="399" y="162"/>
                </a:lnTo>
                <a:lnTo>
                  <a:pt x="399" y="162"/>
                </a:lnTo>
                <a:lnTo>
                  <a:pt x="383" y="151"/>
                </a:lnTo>
                <a:lnTo>
                  <a:pt x="369" y="143"/>
                </a:lnTo>
                <a:lnTo>
                  <a:pt x="355" y="137"/>
                </a:lnTo>
                <a:lnTo>
                  <a:pt x="337" y="133"/>
                </a:lnTo>
                <a:lnTo>
                  <a:pt x="337" y="133"/>
                </a:lnTo>
                <a:lnTo>
                  <a:pt x="319" y="131"/>
                </a:lnTo>
                <a:lnTo>
                  <a:pt x="307" y="128"/>
                </a:lnTo>
                <a:lnTo>
                  <a:pt x="296" y="128"/>
                </a:lnTo>
                <a:lnTo>
                  <a:pt x="288" y="128"/>
                </a:lnTo>
                <a:lnTo>
                  <a:pt x="288" y="128"/>
                </a:lnTo>
                <a:lnTo>
                  <a:pt x="274" y="131"/>
                </a:lnTo>
                <a:lnTo>
                  <a:pt x="256" y="133"/>
                </a:lnTo>
                <a:lnTo>
                  <a:pt x="233" y="137"/>
                </a:lnTo>
                <a:lnTo>
                  <a:pt x="233" y="137"/>
                </a:lnTo>
                <a:lnTo>
                  <a:pt x="233" y="133"/>
                </a:lnTo>
                <a:lnTo>
                  <a:pt x="233" y="123"/>
                </a:lnTo>
                <a:lnTo>
                  <a:pt x="233" y="118"/>
                </a:lnTo>
                <a:lnTo>
                  <a:pt x="232" y="112"/>
                </a:lnTo>
                <a:lnTo>
                  <a:pt x="229" y="108"/>
                </a:lnTo>
                <a:lnTo>
                  <a:pt x="227" y="104"/>
                </a:lnTo>
                <a:lnTo>
                  <a:pt x="227" y="104"/>
                </a:lnTo>
                <a:lnTo>
                  <a:pt x="223" y="102"/>
                </a:lnTo>
                <a:lnTo>
                  <a:pt x="219" y="99"/>
                </a:lnTo>
                <a:lnTo>
                  <a:pt x="215" y="98"/>
                </a:lnTo>
                <a:lnTo>
                  <a:pt x="211" y="99"/>
                </a:lnTo>
                <a:lnTo>
                  <a:pt x="210" y="99"/>
                </a:lnTo>
                <a:lnTo>
                  <a:pt x="204" y="78"/>
                </a:lnTo>
                <a:lnTo>
                  <a:pt x="207" y="50"/>
                </a:lnTo>
                <a:lnTo>
                  <a:pt x="187" y="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5C9A66BF-5917-4FF4-8B37-FBCBE4AAA853}"/>
              </a:ext>
            </a:extLst>
          </p:cNvPr>
          <p:cNvSpPr>
            <a:spLocks noEditPoints="1"/>
          </p:cNvSpPr>
          <p:nvPr/>
        </p:nvSpPr>
        <p:spPr bwMode="auto">
          <a:xfrm>
            <a:off x="7830911" y="827444"/>
            <a:ext cx="1653382" cy="1594423"/>
          </a:xfrm>
          <a:custGeom>
            <a:avLst/>
            <a:gdLst>
              <a:gd name="T0" fmla="*/ 23 w 1318"/>
              <a:gd name="T1" fmla="*/ 1224 h 1271"/>
              <a:gd name="T2" fmla="*/ 69 w 1318"/>
              <a:gd name="T3" fmla="*/ 1211 h 1271"/>
              <a:gd name="T4" fmla="*/ 65 w 1318"/>
              <a:gd name="T5" fmla="*/ 1163 h 1271"/>
              <a:gd name="T6" fmla="*/ 17 w 1318"/>
              <a:gd name="T7" fmla="*/ 1158 h 1271"/>
              <a:gd name="T8" fmla="*/ 526 w 1318"/>
              <a:gd name="T9" fmla="*/ 118 h 1271"/>
              <a:gd name="T10" fmla="*/ 516 w 1318"/>
              <a:gd name="T11" fmla="*/ 137 h 1271"/>
              <a:gd name="T12" fmla="*/ 551 w 1318"/>
              <a:gd name="T13" fmla="*/ 157 h 1271"/>
              <a:gd name="T14" fmla="*/ 569 w 1318"/>
              <a:gd name="T15" fmla="*/ 192 h 1271"/>
              <a:gd name="T16" fmla="*/ 610 w 1318"/>
              <a:gd name="T17" fmla="*/ 254 h 1271"/>
              <a:gd name="T18" fmla="*/ 634 w 1318"/>
              <a:gd name="T19" fmla="*/ 347 h 1271"/>
              <a:gd name="T20" fmla="*/ 611 w 1318"/>
              <a:gd name="T21" fmla="*/ 422 h 1271"/>
              <a:gd name="T22" fmla="*/ 681 w 1318"/>
              <a:gd name="T23" fmla="*/ 697 h 1271"/>
              <a:gd name="T24" fmla="*/ 710 w 1318"/>
              <a:gd name="T25" fmla="*/ 828 h 1271"/>
              <a:gd name="T26" fmla="*/ 149 w 1318"/>
              <a:gd name="T27" fmla="*/ 1179 h 1271"/>
              <a:gd name="T28" fmla="*/ 133 w 1318"/>
              <a:gd name="T29" fmla="*/ 1224 h 1271"/>
              <a:gd name="T30" fmla="*/ 253 w 1318"/>
              <a:gd name="T31" fmla="*/ 1271 h 1271"/>
              <a:gd name="T32" fmla="*/ 306 w 1318"/>
              <a:gd name="T33" fmla="*/ 1231 h 1271"/>
              <a:gd name="T34" fmla="*/ 288 w 1318"/>
              <a:gd name="T35" fmla="*/ 1215 h 1271"/>
              <a:gd name="T36" fmla="*/ 235 w 1318"/>
              <a:gd name="T37" fmla="*/ 1188 h 1271"/>
              <a:gd name="T38" fmla="*/ 755 w 1318"/>
              <a:gd name="T39" fmla="*/ 924 h 1271"/>
              <a:gd name="T40" fmla="*/ 804 w 1318"/>
              <a:gd name="T41" fmla="*/ 909 h 1271"/>
              <a:gd name="T42" fmla="*/ 825 w 1318"/>
              <a:gd name="T43" fmla="*/ 895 h 1271"/>
              <a:gd name="T44" fmla="*/ 842 w 1318"/>
              <a:gd name="T45" fmla="*/ 870 h 1271"/>
              <a:gd name="T46" fmla="*/ 889 w 1318"/>
              <a:gd name="T47" fmla="*/ 855 h 1271"/>
              <a:gd name="T48" fmla="*/ 897 w 1318"/>
              <a:gd name="T49" fmla="*/ 875 h 1271"/>
              <a:gd name="T50" fmla="*/ 741 w 1318"/>
              <a:gd name="T51" fmla="*/ 1061 h 1271"/>
              <a:gd name="T52" fmla="*/ 679 w 1318"/>
              <a:gd name="T53" fmla="*/ 1129 h 1271"/>
              <a:gd name="T54" fmla="*/ 665 w 1318"/>
              <a:gd name="T55" fmla="*/ 1219 h 1271"/>
              <a:gd name="T56" fmla="*/ 779 w 1318"/>
              <a:gd name="T57" fmla="*/ 1213 h 1271"/>
              <a:gd name="T58" fmla="*/ 792 w 1318"/>
              <a:gd name="T59" fmla="*/ 1182 h 1271"/>
              <a:gd name="T60" fmla="*/ 794 w 1318"/>
              <a:gd name="T61" fmla="*/ 1108 h 1271"/>
              <a:gd name="T62" fmla="*/ 1074 w 1318"/>
              <a:gd name="T63" fmla="*/ 1026 h 1271"/>
              <a:gd name="T64" fmla="*/ 1143 w 1318"/>
              <a:gd name="T65" fmla="*/ 1098 h 1271"/>
              <a:gd name="T66" fmla="*/ 1171 w 1318"/>
              <a:gd name="T67" fmla="*/ 1106 h 1271"/>
              <a:gd name="T68" fmla="*/ 1282 w 1318"/>
              <a:gd name="T69" fmla="*/ 1034 h 1271"/>
              <a:gd name="T70" fmla="*/ 1312 w 1318"/>
              <a:gd name="T71" fmla="*/ 971 h 1271"/>
              <a:gd name="T72" fmla="*/ 1274 w 1318"/>
              <a:gd name="T73" fmla="*/ 939 h 1271"/>
              <a:gd name="T74" fmla="*/ 1167 w 1318"/>
              <a:gd name="T75" fmla="*/ 947 h 1271"/>
              <a:gd name="T76" fmla="*/ 1110 w 1318"/>
              <a:gd name="T77" fmla="*/ 789 h 1271"/>
              <a:gd name="T78" fmla="*/ 1190 w 1318"/>
              <a:gd name="T79" fmla="*/ 753 h 1271"/>
              <a:gd name="T80" fmla="*/ 1236 w 1318"/>
              <a:gd name="T81" fmla="*/ 656 h 1271"/>
              <a:gd name="T82" fmla="*/ 1242 w 1318"/>
              <a:gd name="T83" fmla="*/ 523 h 1271"/>
              <a:gd name="T84" fmla="*/ 1212 w 1318"/>
              <a:gd name="T85" fmla="*/ 424 h 1271"/>
              <a:gd name="T86" fmla="*/ 1121 w 1318"/>
              <a:gd name="T87" fmla="*/ 334 h 1271"/>
              <a:gd name="T88" fmla="*/ 1045 w 1318"/>
              <a:gd name="T89" fmla="*/ 228 h 1271"/>
              <a:gd name="T90" fmla="*/ 963 w 1318"/>
              <a:gd name="T91" fmla="*/ 171 h 1271"/>
              <a:gd name="T92" fmla="*/ 796 w 1318"/>
              <a:gd name="T93" fmla="*/ 169 h 1271"/>
              <a:gd name="T94" fmla="*/ 782 w 1318"/>
              <a:gd name="T95" fmla="*/ 131 h 1271"/>
              <a:gd name="T96" fmla="*/ 758 w 1318"/>
              <a:gd name="T97" fmla="*/ 55 h 1271"/>
              <a:gd name="T98" fmla="*/ 717 w 1318"/>
              <a:gd name="T99" fmla="*/ 18 h 1271"/>
              <a:gd name="T100" fmla="*/ 689 w 1318"/>
              <a:gd name="T101" fmla="*/ 4 h 1271"/>
              <a:gd name="T102" fmla="*/ 651 w 1318"/>
              <a:gd name="T103" fmla="*/ 4 h 1271"/>
              <a:gd name="T104" fmla="*/ 576 w 1318"/>
              <a:gd name="T105" fmla="*/ 38 h 1271"/>
              <a:gd name="T106" fmla="*/ 557 w 1318"/>
              <a:gd name="T107" fmla="*/ 89 h 1271"/>
              <a:gd name="T108" fmla="*/ 844 w 1318"/>
              <a:gd name="T109" fmla="*/ 549 h 1271"/>
              <a:gd name="T110" fmla="*/ 885 w 1318"/>
              <a:gd name="T111" fmla="*/ 591 h 1271"/>
              <a:gd name="T112" fmla="*/ 872 w 1318"/>
              <a:gd name="T113" fmla="*/ 735 h 1271"/>
              <a:gd name="T114" fmla="*/ 814 w 1318"/>
              <a:gd name="T115" fmla="*/ 809 h 1271"/>
              <a:gd name="T116" fmla="*/ 784 w 1318"/>
              <a:gd name="T117" fmla="*/ 783 h 1271"/>
              <a:gd name="T118" fmla="*/ 758 w 1318"/>
              <a:gd name="T119" fmla="*/ 624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8" h="1271">
                <a:moveTo>
                  <a:pt x="0" y="1189"/>
                </a:moveTo>
                <a:lnTo>
                  <a:pt x="0" y="1189"/>
                </a:lnTo>
                <a:lnTo>
                  <a:pt x="0" y="1197"/>
                </a:lnTo>
                <a:lnTo>
                  <a:pt x="3" y="1204"/>
                </a:lnTo>
                <a:lnTo>
                  <a:pt x="6" y="1211"/>
                </a:lnTo>
                <a:lnTo>
                  <a:pt x="11" y="1216"/>
                </a:lnTo>
                <a:lnTo>
                  <a:pt x="17" y="1221"/>
                </a:lnTo>
                <a:lnTo>
                  <a:pt x="23" y="1224"/>
                </a:lnTo>
                <a:lnTo>
                  <a:pt x="31" y="1227"/>
                </a:lnTo>
                <a:lnTo>
                  <a:pt x="38" y="1228"/>
                </a:lnTo>
                <a:lnTo>
                  <a:pt x="38" y="1228"/>
                </a:lnTo>
                <a:lnTo>
                  <a:pt x="46" y="1227"/>
                </a:lnTo>
                <a:lnTo>
                  <a:pt x="53" y="1224"/>
                </a:lnTo>
                <a:lnTo>
                  <a:pt x="59" y="1221"/>
                </a:lnTo>
                <a:lnTo>
                  <a:pt x="65" y="1216"/>
                </a:lnTo>
                <a:lnTo>
                  <a:pt x="69" y="1211"/>
                </a:lnTo>
                <a:lnTo>
                  <a:pt x="73" y="1204"/>
                </a:lnTo>
                <a:lnTo>
                  <a:pt x="75" y="1197"/>
                </a:lnTo>
                <a:lnTo>
                  <a:pt x="76" y="1189"/>
                </a:lnTo>
                <a:lnTo>
                  <a:pt x="76" y="1189"/>
                </a:lnTo>
                <a:lnTo>
                  <a:pt x="75" y="1182"/>
                </a:lnTo>
                <a:lnTo>
                  <a:pt x="73" y="1175"/>
                </a:lnTo>
                <a:lnTo>
                  <a:pt x="69" y="1168"/>
                </a:lnTo>
                <a:lnTo>
                  <a:pt x="65" y="1163"/>
                </a:lnTo>
                <a:lnTo>
                  <a:pt x="59" y="1158"/>
                </a:lnTo>
                <a:lnTo>
                  <a:pt x="53" y="1155"/>
                </a:lnTo>
                <a:lnTo>
                  <a:pt x="46" y="1152"/>
                </a:lnTo>
                <a:lnTo>
                  <a:pt x="38" y="1151"/>
                </a:lnTo>
                <a:lnTo>
                  <a:pt x="38" y="1151"/>
                </a:lnTo>
                <a:lnTo>
                  <a:pt x="31" y="1152"/>
                </a:lnTo>
                <a:lnTo>
                  <a:pt x="23" y="1155"/>
                </a:lnTo>
                <a:lnTo>
                  <a:pt x="17" y="1158"/>
                </a:lnTo>
                <a:lnTo>
                  <a:pt x="11" y="1163"/>
                </a:lnTo>
                <a:lnTo>
                  <a:pt x="6" y="1168"/>
                </a:lnTo>
                <a:lnTo>
                  <a:pt x="3" y="1175"/>
                </a:lnTo>
                <a:lnTo>
                  <a:pt x="0" y="1182"/>
                </a:lnTo>
                <a:lnTo>
                  <a:pt x="0" y="1189"/>
                </a:lnTo>
                <a:lnTo>
                  <a:pt x="0" y="1189"/>
                </a:lnTo>
                <a:close/>
                <a:moveTo>
                  <a:pt x="548" y="118"/>
                </a:moveTo>
                <a:lnTo>
                  <a:pt x="526" y="118"/>
                </a:lnTo>
                <a:lnTo>
                  <a:pt x="544" y="132"/>
                </a:lnTo>
                <a:lnTo>
                  <a:pt x="544" y="132"/>
                </a:lnTo>
                <a:lnTo>
                  <a:pt x="544" y="133"/>
                </a:lnTo>
                <a:lnTo>
                  <a:pt x="541" y="136"/>
                </a:lnTo>
                <a:lnTo>
                  <a:pt x="536" y="138"/>
                </a:lnTo>
                <a:lnTo>
                  <a:pt x="529" y="139"/>
                </a:lnTo>
                <a:lnTo>
                  <a:pt x="529" y="139"/>
                </a:lnTo>
                <a:lnTo>
                  <a:pt x="516" y="137"/>
                </a:lnTo>
                <a:lnTo>
                  <a:pt x="511" y="137"/>
                </a:lnTo>
                <a:lnTo>
                  <a:pt x="511" y="137"/>
                </a:lnTo>
                <a:lnTo>
                  <a:pt x="523" y="147"/>
                </a:lnTo>
                <a:lnTo>
                  <a:pt x="534" y="154"/>
                </a:lnTo>
                <a:lnTo>
                  <a:pt x="540" y="156"/>
                </a:lnTo>
                <a:lnTo>
                  <a:pt x="544" y="157"/>
                </a:lnTo>
                <a:lnTo>
                  <a:pt x="544" y="157"/>
                </a:lnTo>
                <a:lnTo>
                  <a:pt x="551" y="157"/>
                </a:lnTo>
                <a:lnTo>
                  <a:pt x="556" y="160"/>
                </a:lnTo>
                <a:lnTo>
                  <a:pt x="560" y="161"/>
                </a:lnTo>
                <a:lnTo>
                  <a:pt x="536" y="190"/>
                </a:lnTo>
                <a:lnTo>
                  <a:pt x="566" y="184"/>
                </a:lnTo>
                <a:lnTo>
                  <a:pt x="566" y="184"/>
                </a:lnTo>
                <a:lnTo>
                  <a:pt x="566" y="186"/>
                </a:lnTo>
                <a:lnTo>
                  <a:pt x="569" y="192"/>
                </a:lnTo>
                <a:lnTo>
                  <a:pt x="569" y="192"/>
                </a:lnTo>
                <a:lnTo>
                  <a:pt x="572" y="196"/>
                </a:lnTo>
                <a:lnTo>
                  <a:pt x="579" y="202"/>
                </a:lnTo>
                <a:lnTo>
                  <a:pt x="587" y="209"/>
                </a:lnTo>
                <a:lnTo>
                  <a:pt x="587" y="209"/>
                </a:lnTo>
                <a:lnTo>
                  <a:pt x="597" y="226"/>
                </a:lnTo>
                <a:lnTo>
                  <a:pt x="604" y="240"/>
                </a:lnTo>
                <a:lnTo>
                  <a:pt x="610" y="254"/>
                </a:lnTo>
                <a:lnTo>
                  <a:pt x="610" y="254"/>
                </a:lnTo>
                <a:lnTo>
                  <a:pt x="613" y="261"/>
                </a:lnTo>
                <a:lnTo>
                  <a:pt x="619" y="269"/>
                </a:lnTo>
                <a:lnTo>
                  <a:pt x="635" y="286"/>
                </a:lnTo>
                <a:lnTo>
                  <a:pt x="651" y="302"/>
                </a:lnTo>
                <a:lnTo>
                  <a:pt x="657" y="308"/>
                </a:lnTo>
                <a:lnTo>
                  <a:pt x="657" y="308"/>
                </a:lnTo>
                <a:lnTo>
                  <a:pt x="649" y="320"/>
                </a:lnTo>
                <a:lnTo>
                  <a:pt x="634" y="347"/>
                </a:lnTo>
                <a:lnTo>
                  <a:pt x="625" y="363"/>
                </a:lnTo>
                <a:lnTo>
                  <a:pt x="617" y="378"/>
                </a:lnTo>
                <a:lnTo>
                  <a:pt x="612" y="393"/>
                </a:lnTo>
                <a:lnTo>
                  <a:pt x="611" y="399"/>
                </a:lnTo>
                <a:lnTo>
                  <a:pt x="610" y="404"/>
                </a:lnTo>
                <a:lnTo>
                  <a:pt x="610" y="404"/>
                </a:lnTo>
                <a:lnTo>
                  <a:pt x="610" y="412"/>
                </a:lnTo>
                <a:lnTo>
                  <a:pt x="611" y="422"/>
                </a:lnTo>
                <a:lnTo>
                  <a:pt x="613" y="439"/>
                </a:lnTo>
                <a:lnTo>
                  <a:pt x="618" y="455"/>
                </a:lnTo>
                <a:lnTo>
                  <a:pt x="645" y="557"/>
                </a:lnTo>
                <a:lnTo>
                  <a:pt x="647" y="592"/>
                </a:lnTo>
                <a:lnTo>
                  <a:pt x="667" y="599"/>
                </a:lnTo>
                <a:lnTo>
                  <a:pt x="667" y="599"/>
                </a:lnTo>
                <a:lnTo>
                  <a:pt x="675" y="654"/>
                </a:lnTo>
                <a:lnTo>
                  <a:pt x="681" y="697"/>
                </a:lnTo>
                <a:lnTo>
                  <a:pt x="684" y="716"/>
                </a:lnTo>
                <a:lnTo>
                  <a:pt x="688" y="730"/>
                </a:lnTo>
                <a:lnTo>
                  <a:pt x="688" y="730"/>
                </a:lnTo>
                <a:lnTo>
                  <a:pt x="701" y="783"/>
                </a:lnTo>
                <a:lnTo>
                  <a:pt x="708" y="812"/>
                </a:lnTo>
                <a:lnTo>
                  <a:pt x="708" y="812"/>
                </a:lnTo>
                <a:lnTo>
                  <a:pt x="710" y="821"/>
                </a:lnTo>
                <a:lnTo>
                  <a:pt x="710" y="828"/>
                </a:lnTo>
                <a:lnTo>
                  <a:pt x="708" y="835"/>
                </a:lnTo>
                <a:lnTo>
                  <a:pt x="708" y="835"/>
                </a:lnTo>
                <a:lnTo>
                  <a:pt x="705" y="861"/>
                </a:lnTo>
                <a:lnTo>
                  <a:pt x="702" y="882"/>
                </a:lnTo>
                <a:lnTo>
                  <a:pt x="702" y="882"/>
                </a:lnTo>
                <a:lnTo>
                  <a:pt x="428" y="1028"/>
                </a:lnTo>
                <a:lnTo>
                  <a:pt x="240" y="1129"/>
                </a:lnTo>
                <a:lnTo>
                  <a:pt x="149" y="1179"/>
                </a:lnTo>
                <a:lnTo>
                  <a:pt x="149" y="1179"/>
                </a:lnTo>
                <a:lnTo>
                  <a:pt x="143" y="1186"/>
                </a:lnTo>
                <a:lnTo>
                  <a:pt x="136" y="1198"/>
                </a:lnTo>
                <a:lnTo>
                  <a:pt x="133" y="1211"/>
                </a:lnTo>
                <a:lnTo>
                  <a:pt x="131" y="1217"/>
                </a:lnTo>
                <a:lnTo>
                  <a:pt x="131" y="1222"/>
                </a:lnTo>
                <a:lnTo>
                  <a:pt x="131" y="1222"/>
                </a:lnTo>
                <a:lnTo>
                  <a:pt x="133" y="1224"/>
                </a:lnTo>
                <a:lnTo>
                  <a:pt x="136" y="1227"/>
                </a:lnTo>
                <a:lnTo>
                  <a:pt x="149" y="1234"/>
                </a:lnTo>
                <a:lnTo>
                  <a:pt x="166" y="1242"/>
                </a:lnTo>
                <a:lnTo>
                  <a:pt x="187" y="1251"/>
                </a:lnTo>
                <a:lnTo>
                  <a:pt x="208" y="1259"/>
                </a:lnTo>
                <a:lnTo>
                  <a:pt x="228" y="1265"/>
                </a:lnTo>
                <a:lnTo>
                  <a:pt x="243" y="1270"/>
                </a:lnTo>
                <a:lnTo>
                  <a:pt x="253" y="1271"/>
                </a:lnTo>
                <a:lnTo>
                  <a:pt x="253" y="1271"/>
                </a:lnTo>
                <a:lnTo>
                  <a:pt x="259" y="1269"/>
                </a:lnTo>
                <a:lnTo>
                  <a:pt x="267" y="1265"/>
                </a:lnTo>
                <a:lnTo>
                  <a:pt x="276" y="1260"/>
                </a:lnTo>
                <a:lnTo>
                  <a:pt x="284" y="1254"/>
                </a:lnTo>
                <a:lnTo>
                  <a:pt x="298" y="1241"/>
                </a:lnTo>
                <a:lnTo>
                  <a:pt x="303" y="1236"/>
                </a:lnTo>
                <a:lnTo>
                  <a:pt x="306" y="1231"/>
                </a:lnTo>
                <a:lnTo>
                  <a:pt x="306" y="1231"/>
                </a:lnTo>
                <a:lnTo>
                  <a:pt x="306" y="1228"/>
                </a:lnTo>
                <a:lnTo>
                  <a:pt x="305" y="1225"/>
                </a:lnTo>
                <a:lnTo>
                  <a:pt x="302" y="1223"/>
                </a:lnTo>
                <a:lnTo>
                  <a:pt x="298" y="1221"/>
                </a:lnTo>
                <a:lnTo>
                  <a:pt x="291" y="1217"/>
                </a:lnTo>
                <a:lnTo>
                  <a:pt x="288" y="1215"/>
                </a:lnTo>
                <a:lnTo>
                  <a:pt x="288" y="1215"/>
                </a:lnTo>
                <a:lnTo>
                  <a:pt x="280" y="1213"/>
                </a:lnTo>
                <a:lnTo>
                  <a:pt x="265" y="1209"/>
                </a:lnTo>
                <a:lnTo>
                  <a:pt x="248" y="1200"/>
                </a:lnTo>
                <a:lnTo>
                  <a:pt x="241" y="1197"/>
                </a:lnTo>
                <a:lnTo>
                  <a:pt x="236" y="1193"/>
                </a:lnTo>
                <a:lnTo>
                  <a:pt x="236" y="1193"/>
                </a:lnTo>
                <a:lnTo>
                  <a:pt x="235" y="1191"/>
                </a:lnTo>
                <a:lnTo>
                  <a:pt x="235" y="1188"/>
                </a:lnTo>
                <a:lnTo>
                  <a:pt x="237" y="1183"/>
                </a:lnTo>
                <a:lnTo>
                  <a:pt x="241" y="1179"/>
                </a:lnTo>
                <a:lnTo>
                  <a:pt x="247" y="1173"/>
                </a:lnTo>
                <a:lnTo>
                  <a:pt x="259" y="1165"/>
                </a:lnTo>
                <a:lnTo>
                  <a:pt x="265" y="1162"/>
                </a:lnTo>
                <a:lnTo>
                  <a:pt x="749" y="924"/>
                </a:lnTo>
                <a:lnTo>
                  <a:pt x="749" y="924"/>
                </a:lnTo>
                <a:lnTo>
                  <a:pt x="755" y="924"/>
                </a:lnTo>
                <a:lnTo>
                  <a:pt x="774" y="921"/>
                </a:lnTo>
                <a:lnTo>
                  <a:pt x="774" y="921"/>
                </a:lnTo>
                <a:lnTo>
                  <a:pt x="795" y="917"/>
                </a:lnTo>
                <a:lnTo>
                  <a:pt x="802" y="914"/>
                </a:lnTo>
                <a:lnTo>
                  <a:pt x="804" y="913"/>
                </a:lnTo>
                <a:lnTo>
                  <a:pt x="804" y="911"/>
                </a:lnTo>
                <a:lnTo>
                  <a:pt x="804" y="911"/>
                </a:lnTo>
                <a:lnTo>
                  <a:pt x="804" y="909"/>
                </a:lnTo>
                <a:lnTo>
                  <a:pt x="802" y="908"/>
                </a:lnTo>
                <a:lnTo>
                  <a:pt x="798" y="907"/>
                </a:lnTo>
                <a:lnTo>
                  <a:pt x="797" y="906"/>
                </a:lnTo>
                <a:lnTo>
                  <a:pt x="797" y="905"/>
                </a:lnTo>
                <a:lnTo>
                  <a:pt x="803" y="903"/>
                </a:lnTo>
                <a:lnTo>
                  <a:pt x="803" y="903"/>
                </a:lnTo>
                <a:lnTo>
                  <a:pt x="816" y="899"/>
                </a:lnTo>
                <a:lnTo>
                  <a:pt x="825" y="895"/>
                </a:lnTo>
                <a:lnTo>
                  <a:pt x="825" y="895"/>
                </a:lnTo>
                <a:lnTo>
                  <a:pt x="828" y="891"/>
                </a:lnTo>
                <a:lnTo>
                  <a:pt x="832" y="888"/>
                </a:lnTo>
                <a:lnTo>
                  <a:pt x="838" y="881"/>
                </a:lnTo>
                <a:lnTo>
                  <a:pt x="838" y="881"/>
                </a:lnTo>
                <a:lnTo>
                  <a:pt x="840" y="877"/>
                </a:lnTo>
                <a:lnTo>
                  <a:pt x="842" y="873"/>
                </a:lnTo>
                <a:lnTo>
                  <a:pt x="842" y="870"/>
                </a:lnTo>
                <a:lnTo>
                  <a:pt x="842" y="870"/>
                </a:lnTo>
                <a:lnTo>
                  <a:pt x="851" y="864"/>
                </a:lnTo>
                <a:lnTo>
                  <a:pt x="860" y="859"/>
                </a:lnTo>
                <a:lnTo>
                  <a:pt x="865" y="858"/>
                </a:lnTo>
                <a:lnTo>
                  <a:pt x="868" y="858"/>
                </a:lnTo>
                <a:lnTo>
                  <a:pt x="868" y="858"/>
                </a:lnTo>
                <a:lnTo>
                  <a:pt x="878" y="858"/>
                </a:lnTo>
                <a:lnTo>
                  <a:pt x="889" y="855"/>
                </a:lnTo>
                <a:lnTo>
                  <a:pt x="897" y="854"/>
                </a:lnTo>
                <a:lnTo>
                  <a:pt x="902" y="852"/>
                </a:lnTo>
                <a:lnTo>
                  <a:pt x="902" y="852"/>
                </a:lnTo>
                <a:lnTo>
                  <a:pt x="902" y="852"/>
                </a:lnTo>
                <a:lnTo>
                  <a:pt x="902" y="854"/>
                </a:lnTo>
                <a:lnTo>
                  <a:pt x="901" y="861"/>
                </a:lnTo>
                <a:lnTo>
                  <a:pt x="897" y="875"/>
                </a:lnTo>
                <a:lnTo>
                  <a:pt x="897" y="875"/>
                </a:lnTo>
                <a:lnTo>
                  <a:pt x="849" y="923"/>
                </a:lnTo>
                <a:lnTo>
                  <a:pt x="812" y="962"/>
                </a:lnTo>
                <a:lnTo>
                  <a:pt x="797" y="980"/>
                </a:lnTo>
                <a:lnTo>
                  <a:pt x="786" y="994"/>
                </a:lnTo>
                <a:lnTo>
                  <a:pt x="786" y="994"/>
                </a:lnTo>
                <a:lnTo>
                  <a:pt x="756" y="1038"/>
                </a:lnTo>
                <a:lnTo>
                  <a:pt x="741" y="1061"/>
                </a:lnTo>
                <a:lnTo>
                  <a:pt x="741" y="1061"/>
                </a:lnTo>
                <a:lnTo>
                  <a:pt x="724" y="1070"/>
                </a:lnTo>
                <a:lnTo>
                  <a:pt x="710" y="1078"/>
                </a:lnTo>
                <a:lnTo>
                  <a:pt x="697" y="1086"/>
                </a:lnTo>
                <a:lnTo>
                  <a:pt x="697" y="1086"/>
                </a:lnTo>
                <a:lnTo>
                  <a:pt x="696" y="1088"/>
                </a:lnTo>
                <a:lnTo>
                  <a:pt x="693" y="1093"/>
                </a:lnTo>
                <a:lnTo>
                  <a:pt x="687" y="1109"/>
                </a:lnTo>
                <a:lnTo>
                  <a:pt x="679" y="1129"/>
                </a:lnTo>
                <a:lnTo>
                  <a:pt x="672" y="1152"/>
                </a:lnTo>
                <a:lnTo>
                  <a:pt x="666" y="1175"/>
                </a:lnTo>
                <a:lnTo>
                  <a:pt x="663" y="1195"/>
                </a:lnTo>
                <a:lnTo>
                  <a:pt x="663" y="1204"/>
                </a:lnTo>
                <a:lnTo>
                  <a:pt x="663" y="1211"/>
                </a:lnTo>
                <a:lnTo>
                  <a:pt x="663" y="1216"/>
                </a:lnTo>
                <a:lnTo>
                  <a:pt x="665" y="1219"/>
                </a:lnTo>
                <a:lnTo>
                  <a:pt x="665" y="1219"/>
                </a:lnTo>
                <a:lnTo>
                  <a:pt x="669" y="1221"/>
                </a:lnTo>
                <a:lnTo>
                  <a:pt x="673" y="1222"/>
                </a:lnTo>
                <a:lnTo>
                  <a:pt x="688" y="1224"/>
                </a:lnTo>
                <a:lnTo>
                  <a:pt x="706" y="1224"/>
                </a:lnTo>
                <a:lnTo>
                  <a:pt x="726" y="1223"/>
                </a:lnTo>
                <a:lnTo>
                  <a:pt x="746" y="1221"/>
                </a:lnTo>
                <a:lnTo>
                  <a:pt x="764" y="1217"/>
                </a:lnTo>
                <a:lnTo>
                  <a:pt x="779" y="1213"/>
                </a:lnTo>
                <a:lnTo>
                  <a:pt x="784" y="1211"/>
                </a:lnTo>
                <a:lnTo>
                  <a:pt x="789" y="1209"/>
                </a:lnTo>
                <a:lnTo>
                  <a:pt x="789" y="1209"/>
                </a:lnTo>
                <a:lnTo>
                  <a:pt x="791" y="1206"/>
                </a:lnTo>
                <a:lnTo>
                  <a:pt x="792" y="1203"/>
                </a:lnTo>
                <a:lnTo>
                  <a:pt x="794" y="1199"/>
                </a:lnTo>
                <a:lnTo>
                  <a:pt x="794" y="1194"/>
                </a:lnTo>
                <a:lnTo>
                  <a:pt x="792" y="1182"/>
                </a:lnTo>
                <a:lnTo>
                  <a:pt x="790" y="1171"/>
                </a:lnTo>
                <a:lnTo>
                  <a:pt x="783" y="1149"/>
                </a:lnTo>
                <a:lnTo>
                  <a:pt x="780" y="1140"/>
                </a:lnTo>
                <a:lnTo>
                  <a:pt x="780" y="1135"/>
                </a:lnTo>
                <a:lnTo>
                  <a:pt x="780" y="1135"/>
                </a:lnTo>
                <a:lnTo>
                  <a:pt x="783" y="1127"/>
                </a:lnTo>
                <a:lnTo>
                  <a:pt x="788" y="1116"/>
                </a:lnTo>
                <a:lnTo>
                  <a:pt x="794" y="1108"/>
                </a:lnTo>
                <a:lnTo>
                  <a:pt x="798" y="1102"/>
                </a:lnTo>
                <a:lnTo>
                  <a:pt x="798" y="1102"/>
                </a:lnTo>
                <a:lnTo>
                  <a:pt x="943" y="1006"/>
                </a:lnTo>
                <a:lnTo>
                  <a:pt x="943" y="1006"/>
                </a:lnTo>
                <a:lnTo>
                  <a:pt x="988" y="1014"/>
                </a:lnTo>
                <a:lnTo>
                  <a:pt x="1030" y="1021"/>
                </a:lnTo>
                <a:lnTo>
                  <a:pt x="1074" y="1026"/>
                </a:lnTo>
                <a:lnTo>
                  <a:pt x="1074" y="1026"/>
                </a:lnTo>
                <a:lnTo>
                  <a:pt x="1164" y="1034"/>
                </a:lnTo>
                <a:lnTo>
                  <a:pt x="1164" y="1034"/>
                </a:lnTo>
                <a:lnTo>
                  <a:pt x="1159" y="1044"/>
                </a:lnTo>
                <a:lnTo>
                  <a:pt x="1154" y="1055"/>
                </a:lnTo>
                <a:lnTo>
                  <a:pt x="1149" y="1068"/>
                </a:lnTo>
                <a:lnTo>
                  <a:pt x="1146" y="1080"/>
                </a:lnTo>
                <a:lnTo>
                  <a:pt x="1143" y="1092"/>
                </a:lnTo>
                <a:lnTo>
                  <a:pt x="1143" y="1098"/>
                </a:lnTo>
                <a:lnTo>
                  <a:pt x="1145" y="1102"/>
                </a:lnTo>
                <a:lnTo>
                  <a:pt x="1147" y="1105"/>
                </a:lnTo>
                <a:lnTo>
                  <a:pt x="1149" y="1109"/>
                </a:lnTo>
                <a:lnTo>
                  <a:pt x="1149" y="1109"/>
                </a:lnTo>
                <a:lnTo>
                  <a:pt x="1154" y="1110"/>
                </a:lnTo>
                <a:lnTo>
                  <a:pt x="1159" y="1110"/>
                </a:lnTo>
                <a:lnTo>
                  <a:pt x="1165" y="1109"/>
                </a:lnTo>
                <a:lnTo>
                  <a:pt x="1171" y="1106"/>
                </a:lnTo>
                <a:lnTo>
                  <a:pt x="1184" y="1100"/>
                </a:lnTo>
                <a:lnTo>
                  <a:pt x="1199" y="1091"/>
                </a:lnTo>
                <a:lnTo>
                  <a:pt x="1226" y="1073"/>
                </a:lnTo>
                <a:lnTo>
                  <a:pt x="1247" y="1060"/>
                </a:lnTo>
                <a:lnTo>
                  <a:pt x="1247" y="1060"/>
                </a:lnTo>
                <a:lnTo>
                  <a:pt x="1255" y="1054"/>
                </a:lnTo>
                <a:lnTo>
                  <a:pt x="1268" y="1045"/>
                </a:lnTo>
                <a:lnTo>
                  <a:pt x="1282" y="1034"/>
                </a:lnTo>
                <a:lnTo>
                  <a:pt x="1296" y="1021"/>
                </a:lnTo>
                <a:lnTo>
                  <a:pt x="1308" y="1008"/>
                </a:lnTo>
                <a:lnTo>
                  <a:pt x="1312" y="1001"/>
                </a:lnTo>
                <a:lnTo>
                  <a:pt x="1315" y="995"/>
                </a:lnTo>
                <a:lnTo>
                  <a:pt x="1318" y="989"/>
                </a:lnTo>
                <a:lnTo>
                  <a:pt x="1318" y="982"/>
                </a:lnTo>
                <a:lnTo>
                  <a:pt x="1315" y="976"/>
                </a:lnTo>
                <a:lnTo>
                  <a:pt x="1312" y="971"/>
                </a:lnTo>
                <a:lnTo>
                  <a:pt x="1312" y="971"/>
                </a:lnTo>
                <a:lnTo>
                  <a:pt x="1297" y="954"/>
                </a:lnTo>
                <a:lnTo>
                  <a:pt x="1289" y="944"/>
                </a:lnTo>
                <a:lnTo>
                  <a:pt x="1286" y="942"/>
                </a:lnTo>
                <a:lnTo>
                  <a:pt x="1283" y="939"/>
                </a:lnTo>
                <a:lnTo>
                  <a:pt x="1279" y="939"/>
                </a:lnTo>
                <a:lnTo>
                  <a:pt x="1274" y="939"/>
                </a:lnTo>
                <a:lnTo>
                  <a:pt x="1274" y="939"/>
                </a:lnTo>
                <a:lnTo>
                  <a:pt x="1262" y="942"/>
                </a:lnTo>
                <a:lnTo>
                  <a:pt x="1250" y="945"/>
                </a:lnTo>
                <a:lnTo>
                  <a:pt x="1236" y="950"/>
                </a:lnTo>
                <a:lnTo>
                  <a:pt x="1236" y="950"/>
                </a:lnTo>
                <a:lnTo>
                  <a:pt x="1225" y="950"/>
                </a:lnTo>
                <a:lnTo>
                  <a:pt x="1184" y="948"/>
                </a:lnTo>
                <a:lnTo>
                  <a:pt x="1184" y="948"/>
                </a:lnTo>
                <a:lnTo>
                  <a:pt x="1167" y="947"/>
                </a:lnTo>
                <a:lnTo>
                  <a:pt x="1147" y="944"/>
                </a:lnTo>
                <a:lnTo>
                  <a:pt x="1102" y="937"/>
                </a:lnTo>
                <a:lnTo>
                  <a:pt x="1050" y="927"/>
                </a:lnTo>
                <a:lnTo>
                  <a:pt x="1074" y="817"/>
                </a:lnTo>
                <a:lnTo>
                  <a:pt x="1074" y="817"/>
                </a:lnTo>
                <a:lnTo>
                  <a:pt x="1099" y="797"/>
                </a:lnTo>
                <a:lnTo>
                  <a:pt x="1099" y="797"/>
                </a:lnTo>
                <a:lnTo>
                  <a:pt x="1110" y="789"/>
                </a:lnTo>
                <a:lnTo>
                  <a:pt x="1129" y="777"/>
                </a:lnTo>
                <a:lnTo>
                  <a:pt x="1155" y="763"/>
                </a:lnTo>
                <a:lnTo>
                  <a:pt x="1155" y="763"/>
                </a:lnTo>
                <a:lnTo>
                  <a:pt x="1171" y="759"/>
                </a:lnTo>
                <a:lnTo>
                  <a:pt x="1182" y="756"/>
                </a:lnTo>
                <a:lnTo>
                  <a:pt x="1189" y="754"/>
                </a:lnTo>
                <a:lnTo>
                  <a:pt x="1189" y="754"/>
                </a:lnTo>
                <a:lnTo>
                  <a:pt x="1190" y="753"/>
                </a:lnTo>
                <a:lnTo>
                  <a:pt x="1193" y="750"/>
                </a:lnTo>
                <a:lnTo>
                  <a:pt x="1199" y="739"/>
                </a:lnTo>
                <a:lnTo>
                  <a:pt x="1205" y="722"/>
                </a:lnTo>
                <a:lnTo>
                  <a:pt x="1205" y="722"/>
                </a:lnTo>
                <a:lnTo>
                  <a:pt x="1211" y="712"/>
                </a:lnTo>
                <a:lnTo>
                  <a:pt x="1223" y="687"/>
                </a:lnTo>
                <a:lnTo>
                  <a:pt x="1230" y="672"/>
                </a:lnTo>
                <a:lnTo>
                  <a:pt x="1236" y="656"/>
                </a:lnTo>
                <a:lnTo>
                  <a:pt x="1241" y="639"/>
                </a:lnTo>
                <a:lnTo>
                  <a:pt x="1244" y="624"/>
                </a:lnTo>
                <a:lnTo>
                  <a:pt x="1244" y="624"/>
                </a:lnTo>
                <a:lnTo>
                  <a:pt x="1247" y="592"/>
                </a:lnTo>
                <a:lnTo>
                  <a:pt x="1247" y="562"/>
                </a:lnTo>
                <a:lnTo>
                  <a:pt x="1245" y="537"/>
                </a:lnTo>
                <a:lnTo>
                  <a:pt x="1243" y="529"/>
                </a:lnTo>
                <a:lnTo>
                  <a:pt x="1242" y="523"/>
                </a:lnTo>
                <a:lnTo>
                  <a:pt x="1242" y="523"/>
                </a:lnTo>
                <a:lnTo>
                  <a:pt x="1197" y="436"/>
                </a:lnTo>
                <a:lnTo>
                  <a:pt x="1197" y="436"/>
                </a:lnTo>
                <a:lnTo>
                  <a:pt x="1206" y="433"/>
                </a:lnTo>
                <a:lnTo>
                  <a:pt x="1211" y="428"/>
                </a:lnTo>
                <a:lnTo>
                  <a:pt x="1212" y="427"/>
                </a:lnTo>
                <a:lnTo>
                  <a:pt x="1212" y="424"/>
                </a:lnTo>
                <a:lnTo>
                  <a:pt x="1212" y="424"/>
                </a:lnTo>
                <a:lnTo>
                  <a:pt x="1205" y="419"/>
                </a:lnTo>
                <a:lnTo>
                  <a:pt x="1193" y="411"/>
                </a:lnTo>
                <a:lnTo>
                  <a:pt x="1178" y="400"/>
                </a:lnTo>
                <a:lnTo>
                  <a:pt x="1172" y="394"/>
                </a:lnTo>
                <a:lnTo>
                  <a:pt x="1166" y="387"/>
                </a:lnTo>
                <a:lnTo>
                  <a:pt x="1166" y="387"/>
                </a:lnTo>
                <a:lnTo>
                  <a:pt x="1148" y="365"/>
                </a:lnTo>
                <a:lnTo>
                  <a:pt x="1121" y="334"/>
                </a:lnTo>
                <a:lnTo>
                  <a:pt x="1105" y="315"/>
                </a:lnTo>
                <a:lnTo>
                  <a:pt x="1090" y="297"/>
                </a:lnTo>
                <a:lnTo>
                  <a:pt x="1078" y="278"/>
                </a:lnTo>
                <a:lnTo>
                  <a:pt x="1068" y="260"/>
                </a:lnTo>
                <a:lnTo>
                  <a:pt x="1068" y="260"/>
                </a:lnTo>
                <a:lnTo>
                  <a:pt x="1063" y="251"/>
                </a:lnTo>
                <a:lnTo>
                  <a:pt x="1058" y="244"/>
                </a:lnTo>
                <a:lnTo>
                  <a:pt x="1045" y="228"/>
                </a:lnTo>
                <a:lnTo>
                  <a:pt x="1032" y="215"/>
                </a:lnTo>
                <a:lnTo>
                  <a:pt x="1017" y="203"/>
                </a:lnTo>
                <a:lnTo>
                  <a:pt x="1004" y="193"/>
                </a:lnTo>
                <a:lnTo>
                  <a:pt x="991" y="185"/>
                </a:lnTo>
                <a:lnTo>
                  <a:pt x="981" y="179"/>
                </a:lnTo>
                <a:lnTo>
                  <a:pt x="973" y="175"/>
                </a:lnTo>
                <a:lnTo>
                  <a:pt x="973" y="175"/>
                </a:lnTo>
                <a:lnTo>
                  <a:pt x="963" y="171"/>
                </a:lnTo>
                <a:lnTo>
                  <a:pt x="952" y="167"/>
                </a:lnTo>
                <a:lnTo>
                  <a:pt x="941" y="165"/>
                </a:lnTo>
                <a:lnTo>
                  <a:pt x="926" y="163"/>
                </a:lnTo>
                <a:lnTo>
                  <a:pt x="926" y="163"/>
                </a:lnTo>
                <a:lnTo>
                  <a:pt x="844" y="166"/>
                </a:lnTo>
                <a:lnTo>
                  <a:pt x="795" y="174"/>
                </a:lnTo>
                <a:lnTo>
                  <a:pt x="795" y="174"/>
                </a:lnTo>
                <a:lnTo>
                  <a:pt x="796" y="169"/>
                </a:lnTo>
                <a:lnTo>
                  <a:pt x="798" y="159"/>
                </a:lnTo>
                <a:lnTo>
                  <a:pt x="800" y="145"/>
                </a:lnTo>
                <a:lnTo>
                  <a:pt x="798" y="141"/>
                </a:lnTo>
                <a:lnTo>
                  <a:pt x="796" y="137"/>
                </a:lnTo>
                <a:lnTo>
                  <a:pt x="796" y="137"/>
                </a:lnTo>
                <a:lnTo>
                  <a:pt x="794" y="135"/>
                </a:lnTo>
                <a:lnTo>
                  <a:pt x="790" y="132"/>
                </a:lnTo>
                <a:lnTo>
                  <a:pt x="782" y="131"/>
                </a:lnTo>
                <a:lnTo>
                  <a:pt x="774" y="131"/>
                </a:lnTo>
                <a:lnTo>
                  <a:pt x="772" y="131"/>
                </a:lnTo>
                <a:lnTo>
                  <a:pt x="770" y="82"/>
                </a:lnTo>
                <a:lnTo>
                  <a:pt x="770" y="82"/>
                </a:lnTo>
                <a:lnTo>
                  <a:pt x="766" y="73"/>
                </a:lnTo>
                <a:lnTo>
                  <a:pt x="761" y="63"/>
                </a:lnTo>
                <a:lnTo>
                  <a:pt x="761" y="63"/>
                </a:lnTo>
                <a:lnTo>
                  <a:pt x="758" y="55"/>
                </a:lnTo>
                <a:lnTo>
                  <a:pt x="754" y="47"/>
                </a:lnTo>
                <a:lnTo>
                  <a:pt x="754" y="47"/>
                </a:lnTo>
                <a:lnTo>
                  <a:pt x="752" y="43"/>
                </a:lnTo>
                <a:lnTo>
                  <a:pt x="747" y="40"/>
                </a:lnTo>
                <a:lnTo>
                  <a:pt x="735" y="31"/>
                </a:lnTo>
                <a:lnTo>
                  <a:pt x="723" y="23"/>
                </a:lnTo>
                <a:lnTo>
                  <a:pt x="717" y="18"/>
                </a:lnTo>
                <a:lnTo>
                  <a:pt x="717" y="18"/>
                </a:lnTo>
                <a:lnTo>
                  <a:pt x="716" y="14"/>
                </a:lnTo>
                <a:lnTo>
                  <a:pt x="714" y="10"/>
                </a:lnTo>
                <a:lnTo>
                  <a:pt x="713" y="7"/>
                </a:lnTo>
                <a:lnTo>
                  <a:pt x="712" y="5"/>
                </a:lnTo>
                <a:lnTo>
                  <a:pt x="710" y="4"/>
                </a:lnTo>
                <a:lnTo>
                  <a:pt x="706" y="4"/>
                </a:lnTo>
                <a:lnTo>
                  <a:pt x="706" y="4"/>
                </a:lnTo>
                <a:lnTo>
                  <a:pt x="689" y="4"/>
                </a:lnTo>
                <a:lnTo>
                  <a:pt x="676" y="4"/>
                </a:lnTo>
                <a:lnTo>
                  <a:pt x="676" y="4"/>
                </a:lnTo>
                <a:lnTo>
                  <a:pt x="671" y="2"/>
                </a:lnTo>
                <a:lnTo>
                  <a:pt x="666" y="1"/>
                </a:lnTo>
                <a:lnTo>
                  <a:pt x="663" y="0"/>
                </a:lnTo>
                <a:lnTo>
                  <a:pt x="659" y="0"/>
                </a:lnTo>
                <a:lnTo>
                  <a:pt x="655" y="1"/>
                </a:lnTo>
                <a:lnTo>
                  <a:pt x="651" y="4"/>
                </a:lnTo>
                <a:lnTo>
                  <a:pt x="651" y="4"/>
                </a:lnTo>
                <a:lnTo>
                  <a:pt x="627" y="19"/>
                </a:lnTo>
                <a:lnTo>
                  <a:pt x="627" y="19"/>
                </a:lnTo>
                <a:lnTo>
                  <a:pt x="611" y="24"/>
                </a:lnTo>
                <a:lnTo>
                  <a:pt x="599" y="28"/>
                </a:lnTo>
                <a:lnTo>
                  <a:pt x="581" y="30"/>
                </a:lnTo>
                <a:lnTo>
                  <a:pt x="581" y="30"/>
                </a:lnTo>
                <a:lnTo>
                  <a:pt x="576" y="38"/>
                </a:lnTo>
                <a:lnTo>
                  <a:pt x="574" y="44"/>
                </a:lnTo>
                <a:lnTo>
                  <a:pt x="572" y="48"/>
                </a:lnTo>
                <a:lnTo>
                  <a:pt x="572" y="48"/>
                </a:lnTo>
                <a:lnTo>
                  <a:pt x="572" y="50"/>
                </a:lnTo>
                <a:lnTo>
                  <a:pt x="570" y="53"/>
                </a:lnTo>
                <a:lnTo>
                  <a:pt x="565" y="60"/>
                </a:lnTo>
                <a:lnTo>
                  <a:pt x="557" y="69"/>
                </a:lnTo>
                <a:lnTo>
                  <a:pt x="557" y="89"/>
                </a:lnTo>
                <a:lnTo>
                  <a:pt x="552" y="102"/>
                </a:lnTo>
                <a:lnTo>
                  <a:pt x="548" y="118"/>
                </a:lnTo>
                <a:close/>
                <a:moveTo>
                  <a:pt x="766" y="484"/>
                </a:moveTo>
                <a:lnTo>
                  <a:pt x="766" y="484"/>
                </a:lnTo>
                <a:lnTo>
                  <a:pt x="801" y="515"/>
                </a:lnTo>
                <a:lnTo>
                  <a:pt x="827" y="538"/>
                </a:lnTo>
                <a:lnTo>
                  <a:pt x="837" y="545"/>
                </a:lnTo>
                <a:lnTo>
                  <a:pt x="844" y="549"/>
                </a:lnTo>
                <a:lnTo>
                  <a:pt x="844" y="549"/>
                </a:lnTo>
                <a:lnTo>
                  <a:pt x="851" y="553"/>
                </a:lnTo>
                <a:lnTo>
                  <a:pt x="857" y="557"/>
                </a:lnTo>
                <a:lnTo>
                  <a:pt x="865" y="563"/>
                </a:lnTo>
                <a:lnTo>
                  <a:pt x="871" y="572"/>
                </a:lnTo>
                <a:lnTo>
                  <a:pt x="871" y="572"/>
                </a:lnTo>
                <a:lnTo>
                  <a:pt x="880" y="586"/>
                </a:lnTo>
                <a:lnTo>
                  <a:pt x="885" y="591"/>
                </a:lnTo>
                <a:lnTo>
                  <a:pt x="885" y="591"/>
                </a:lnTo>
                <a:lnTo>
                  <a:pt x="885" y="609"/>
                </a:lnTo>
                <a:lnTo>
                  <a:pt x="884" y="650"/>
                </a:lnTo>
                <a:lnTo>
                  <a:pt x="881" y="696"/>
                </a:lnTo>
                <a:lnTo>
                  <a:pt x="879" y="715"/>
                </a:lnTo>
                <a:lnTo>
                  <a:pt x="877" y="727"/>
                </a:lnTo>
                <a:lnTo>
                  <a:pt x="877" y="727"/>
                </a:lnTo>
                <a:lnTo>
                  <a:pt x="872" y="735"/>
                </a:lnTo>
                <a:lnTo>
                  <a:pt x="867" y="744"/>
                </a:lnTo>
                <a:lnTo>
                  <a:pt x="851" y="762"/>
                </a:lnTo>
                <a:lnTo>
                  <a:pt x="836" y="780"/>
                </a:lnTo>
                <a:lnTo>
                  <a:pt x="824" y="792"/>
                </a:lnTo>
                <a:lnTo>
                  <a:pt x="824" y="792"/>
                </a:lnTo>
                <a:lnTo>
                  <a:pt x="819" y="798"/>
                </a:lnTo>
                <a:lnTo>
                  <a:pt x="815" y="803"/>
                </a:lnTo>
                <a:lnTo>
                  <a:pt x="814" y="809"/>
                </a:lnTo>
                <a:lnTo>
                  <a:pt x="812" y="813"/>
                </a:lnTo>
                <a:lnTo>
                  <a:pt x="810" y="822"/>
                </a:lnTo>
                <a:lnTo>
                  <a:pt x="810" y="825"/>
                </a:lnTo>
                <a:lnTo>
                  <a:pt x="810" y="825"/>
                </a:lnTo>
                <a:lnTo>
                  <a:pt x="792" y="800"/>
                </a:lnTo>
                <a:lnTo>
                  <a:pt x="792" y="800"/>
                </a:lnTo>
                <a:lnTo>
                  <a:pt x="789" y="794"/>
                </a:lnTo>
                <a:lnTo>
                  <a:pt x="784" y="783"/>
                </a:lnTo>
                <a:lnTo>
                  <a:pt x="779" y="770"/>
                </a:lnTo>
                <a:lnTo>
                  <a:pt x="776" y="759"/>
                </a:lnTo>
                <a:lnTo>
                  <a:pt x="776" y="759"/>
                </a:lnTo>
                <a:lnTo>
                  <a:pt x="768" y="724"/>
                </a:lnTo>
                <a:lnTo>
                  <a:pt x="765" y="699"/>
                </a:lnTo>
                <a:lnTo>
                  <a:pt x="761" y="673"/>
                </a:lnTo>
                <a:lnTo>
                  <a:pt x="761" y="673"/>
                </a:lnTo>
                <a:lnTo>
                  <a:pt x="758" y="624"/>
                </a:lnTo>
                <a:lnTo>
                  <a:pt x="755" y="601"/>
                </a:lnTo>
                <a:lnTo>
                  <a:pt x="778" y="595"/>
                </a:lnTo>
                <a:lnTo>
                  <a:pt x="766" y="4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FBA97DAA-F46F-4CF4-95FE-3D2F8D7907ED}"/>
              </a:ext>
            </a:extLst>
          </p:cNvPr>
          <p:cNvSpPr>
            <a:spLocks/>
          </p:cNvSpPr>
          <p:nvPr/>
        </p:nvSpPr>
        <p:spPr bwMode="auto">
          <a:xfrm>
            <a:off x="677351" y="2814005"/>
            <a:ext cx="1029133" cy="1616554"/>
          </a:xfrm>
          <a:custGeom>
            <a:avLst/>
            <a:gdLst>
              <a:gd name="T0" fmla="*/ 465 w 1123"/>
              <a:gd name="T1" fmla="*/ 25 h 1764"/>
              <a:gd name="T2" fmla="*/ 424 w 1123"/>
              <a:gd name="T3" fmla="*/ 75 h 1764"/>
              <a:gd name="T4" fmla="*/ 412 w 1123"/>
              <a:gd name="T5" fmla="*/ 174 h 1764"/>
              <a:gd name="T6" fmla="*/ 414 w 1123"/>
              <a:gd name="T7" fmla="*/ 249 h 1764"/>
              <a:gd name="T8" fmla="*/ 312 w 1123"/>
              <a:gd name="T9" fmla="*/ 328 h 1764"/>
              <a:gd name="T10" fmla="*/ 275 w 1123"/>
              <a:gd name="T11" fmla="*/ 356 h 1764"/>
              <a:gd name="T12" fmla="*/ 158 w 1123"/>
              <a:gd name="T13" fmla="*/ 513 h 1764"/>
              <a:gd name="T14" fmla="*/ 39 w 1123"/>
              <a:gd name="T15" fmla="*/ 636 h 1764"/>
              <a:gd name="T16" fmla="*/ 1 w 1123"/>
              <a:gd name="T17" fmla="*/ 815 h 1764"/>
              <a:gd name="T18" fmla="*/ 14 w 1123"/>
              <a:gd name="T19" fmla="*/ 964 h 1764"/>
              <a:gd name="T20" fmla="*/ 59 w 1123"/>
              <a:gd name="T21" fmla="*/ 985 h 1764"/>
              <a:gd name="T22" fmla="*/ 85 w 1123"/>
              <a:gd name="T23" fmla="*/ 926 h 1764"/>
              <a:gd name="T24" fmla="*/ 75 w 1123"/>
              <a:gd name="T25" fmla="*/ 899 h 1764"/>
              <a:gd name="T26" fmla="*/ 63 w 1123"/>
              <a:gd name="T27" fmla="*/ 823 h 1764"/>
              <a:gd name="T28" fmla="*/ 198 w 1123"/>
              <a:gd name="T29" fmla="*/ 628 h 1764"/>
              <a:gd name="T30" fmla="*/ 286 w 1123"/>
              <a:gd name="T31" fmla="*/ 707 h 1764"/>
              <a:gd name="T32" fmla="*/ 292 w 1123"/>
              <a:gd name="T33" fmla="*/ 952 h 1764"/>
              <a:gd name="T34" fmla="*/ 365 w 1123"/>
              <a:gd name="T35" fmla="*/ 1234 h 1764"/>
              <a:gd name="T36" fmla="*/ 353 w 1123"/>
              <a:gd name="T37" fmla="*/ 1280 h 1764"/>
              <a:gd name="T38" fmla="*/ 283 w 1123"/>
              <a:gd name="T39" fmla="*/ 1359 h 1764"/>
              <a:gd name="T40" fmla="*/ 173 w 1123"/>
              <a:gd name="T41" fmla="*/ 1475 h 1764"/>
              <a:gd name="T42" fmla="*/ 86 w 1123"/>
              <a:gd name="T43" fmla="*/ 1538 h 1764"/>
              <a:gd name="T44" fmla="*/ 104 w 1123"/>
              <a:gd name="T45" fmla="*/ 1596 h 1764"/>
              <a:gd name="T46" fmla="*/ 156 w 1123"/>
              <a:gd name="T47" fmla="*/ 1686 h 1764"/>
              <a:gd name="T48" fmla="*/ 199 w 1123"/>
              <a:gd name="T49" fmla="*/ 1681 h 1764"/>
              <a:gd name="T50" fmla="*/ 223 w 1123"/>
              <a:gd name="T51" fmla="*/ 1580 h 1764"/>
              <a:gd name="T52" fmla="*/ 361 w 1123"/>
              <a:gd name="T53" fmla="*/ 1426 h 1764"/>
              <a:gd name="T54" fmla="*/ 271 w 1123"/>
              <a:gd name="T55" fmla="*/ 1592 h 1764"/>
              <a:gd name="T56" fmla="*/ 228 w 1123"/>
              <a:gd name="T57" fmla="*/ 1695 h 1764"/>
              <a:gd name="T58" fmla="*/ 223 w 1123"/>
              <a:gd name="T59" fmla="*/ 1755 h 1764"/>
              <a:gd name="T60" fmla="*/ 321 w 1123"/>
              <a:gd name="T61" fmla="*/ 1761 h 1764"/>
              <a:gd name="T62" fmla="*/ 466 w 1123"/>
              <a:gd name="T63" fmla="*/ 1745 h 1764"/>
              <a:gd name="T64" fmla="*/ 478 w 1123"/>
              <a:gd name="T65" fmla="*/ 1704 h 1764"/>
              <a:gd name="T66" fmla="*/ 407 w 1123"/>
              <a:gd name="T67" fmla="*/ 1662 h 1764"/>
              <a:gd name="T68" fmla="*/ 478 w 1123"/>
              <a:gd name="T69" fmla="*/ 1486 h 1764"/>
              <a:gd name="T70" fmla="*/ 566 w 1123"/>
              <a:gd name="T71" fmla="*/ 1342 h 1764"/>
              <a:gd name="T72" fmla="*/ 619 w 1123"/>
              <a:gd name="T73" fmla="*/ 1245 h 1764"/>
              <a:gd name="T74" fmla="*/ 615 w 1123"/>
              <a:gd name="T75" fmla="*/ 1049 h 1764"/>
              <a:gd name="T76" fmla="*/ 609 w 1123"/>
              <a:gd name="T77" fmla="*/ 842 h 1764"/>
              <a:gd name="T78" fmla="*/ 601 w 1123"/>
              <a:gd name="T79" fmla="*/ 741 h 1764"/>
              <a:gd name="T80" fmla="*/ 667 w 1123"/>
              <a:gd name="T81" fmla="*/ 704 h 1764"/>
              <a:gd name="T82" fmla="*/ 699 w 1123"/>
              <a:gd name="T83" fmla="*/ 758 h 1764"/>
              <a:gd name="T84" fmla="*/ 734 w 1123"/>
              <a:gd name="T85" fmla="*/ 735 h 1764"/>
              <a:gd name="T86" fmla="*/ 920 w 1123"/>
              <a:gd name="T87" fmla="*/ 549 h 1764"/>
              <a:gd name="T88" fmla="*/ 1099 w 1123"/>
              <a:gd name="T89" fmla="*/ 439 h 1764"/>
              <a:gd name="T90" fmla="*/ 1121 w 1123"/>
              <a:gd name="T91" fmla="*/ 386 h 1764"/>
              <a:gd name="T92" fmla="*/ 1055 w 1123"/>
              <a:gd name="T93" fmla="*/ 380 h 1764"/>
              <a:gd name="T94" fmla="*/ 1004 w 1123"/>
              <a:gd name="T95" fmla="*/ 405 h 1764"/>
              <a:gd name="T96" fmla="*/ 1034 w 1123"/>
              <a:gd name="T97" fmla="*/ 413 h 1764"/>
              <a:gd name="T98" fmla="*/ 1036 w 1123"/>
              <a:gd name="T99" fmla="*/ 430 h 1764"/>
              <a:gd name="T100" fmla="*/ 741 w 1123"/>
              <a:gd name="T101" fmla="*/ 524 h 1764"/>
              <a:gd name="T102" fmla="*/ 732 w 1123"/>
              <a:gd name="T103" fmla="*/ 409 h 1764"/>
              <a:gd name="T104" fmla="*/ 678 w 1123"/>
              <a:gd name="T105" fmla="*/ 343 h 1764"/>
              <a:gd name="T106" fmla="*/ 620 w 1123"/>
              <a:gd name="T107" fmla="*/ 160 h 1764"/>
              <a:gd name="T108" fmla="*/ 634 w 1123"/>
              <a:gd name="T109" fmla="*/ 91 h 1764"/>
              <a:gd name="T110" fmla="*/ 602 w 1123"/>
              <a:gd name="T111" fmla="*/ 28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23" h="1764">
                <a:moveTo>
                  <a:pt x="516" y="25"/>
                </a:moveTo>
                <a:lnTo>
                  <a:pt x="516" y="25"/>
                </a:lnTo>
                <a:lnTo>
                  <a:pt x="510" y="24"/>
                </a:lnTo>
                <a:lnTo>
                  <a:pt x="497" y="22"/>
                </a:lnTo>
                <a:lnTo>
                  <a:pt x="479" y="22"/>
                </a:lnTo>
                <a:lnTo>
                  <a:pt x="472" y="23"/>
                </a:lnTo>
                <a:lnTo>
                  <a:pt x="465" y="25"/>
                </a:lnTo>
                <a:lnTo>
                  <a:pt x="465" y="25"/>
                </a:lnTo>
                <a:lnTo>
                  <a:pt x="455" y="29"/>
                </a:lnTo>
                <a:lnTo>
                  <a:pt x="450" y="33"/>
                </a:lnTo>
                <a:lnTo>
                  <a:pt x="447" y="36"/>
                </a:lnTo>
                <a:lnTo>
                  <a:pt x="442" y="45"/>
                </a:lnTo>
                <a:lnTo>
                  <a:pt x="442" y="45"/>
                </a:lnTo>
                <a:lnTo>
                  <a:pt x="430" y="61"/>
                </a:lnTo>
                <a:lnTo>
                  <a:pt x="426" y="67"/>
                </a:lnTo>
                <a:lnTo>
                  <a:pt x="424" y="75"/>
                </a:lnTo>
                <a:lnTo>
                  <a:pt x="424" y="75"/>
                </a:lnTo>
                <a:lnTo>
                  <a:pt x="424" y="79"/>
                </a:lnTo>
                <a:lnTo>
                  <a:pt x="423" y="84"/>
                </a:lnTo>
                <a:lnTo>
                  <a:pt x="418" y="96"/>
                </a:lnTo>
                <a:lnTo>
                  <a:pt x="414" y="108"/>
                </a:lnTo>
                <a:lnTo>
                  <a:pt x="413" y="114"/>
                </a:lnTo>
                <a:lnTo>
                  <a:pt x="412" y="119"/>
                </a:lnTo>
                <a:lnTo>
                  <a:pt x="412" y="174"/>
                </a:lnTo>
                <a:lnTo>
                  <a:pt x="412" y="174"/>
                </a:lnTo>
                <a:lnTo>
                  <a:pt x="417" y="185"/>
                </a:lnTo>
                <a:lnTo>
                  <a:pt x="420" y="194"/>
                </a:lnTo>
                <a:lnTo>
                  <a:pt x="422" y="200"/>
                </a:lnTo>
                <a:lnTo>
                  <a:pt x="422" y="200"/>
                </a:lnTo>
                <a:lnTo>
                  <a:pt x="420" y="213"/>
                </a:lnTo>
                <a:lnTo>
                  <a:pt x="419" y="221"/>
                </a:lnTo>
                <a:lnTo>
                  <a:pt x="414" y="249"/>
                </a:lnTo>
                <a:lnTo>
                  <a:pt x="435" y="246"/>
                </a:lnTo>
                <a:lnTo>
                  <a:pt x="437" y="264"/>
                </a:lnTo>
                <a:lnTo>
                  <a:pt x="432" y="291"/>
                </a:lnTo>
                <a:lnTo>
                  <a:pt x="432" y="291"/>
                </a:lnTo>
                <a:lnTo>
                  <a:pt x="383" y="304"/>
                </a:lnTo>
                <a:lnTo>
                  <a:pt x="343" y="316"/>
                </a:lnTo>
                <a:lnTo>
                  <a:pt x="327" y="322"/>
                </a:lnTo>
                <a:lnTo>
                  <a:pt x="312" y="328"/>
                </a:lnTo>
                <a:lnTo>
                  <a:pt x="312" y="328"/>
                </a:lnTo>
                <a:lnTo>
                  <a:pt x="304" y="333"/>
                </a:lnTo>
                <a:lnTo>
                  <a:pt x="297" y="334"/>
                </a:lnTo>
                <a:lnTo>
                  <a:pt x="291" y="334"/>
                </a:lnTo>
                <a:lnTo>
                  <a:pt x="288" y="335"/>
                </a:lnTo>
                <a:lnTo>
                  <a:pt x="286" y="338"/>
                </a:lnTo>
                <a:lnTo>
                  <a:pt x="275" y="356"/>
                </a:lnTo>
                <a:lnTo>
                  <a:pt x="275" y="356"/>
                </a:lnTo>
                <a:lnTo>
                  <a:pt x="265" y="373"/>
                </a:lnTo>
                <a:lnTo>
                  <a:pt x="252" y="394"/>
                </a:lnTo>
                <a:lnTo>
                  <a:pt x="218" y="441"/>
                </a:lnTo>
                <a:lnTo>
                  <a:pt x="188" y="482"/>
                </a:lnTo>
                <a:lnTo>
                  <a:pt x="179" y="495"/>
                </a:lnTo>
                <a:lnTo>
                  <a:pt x="174" y="500"/>
                </a:lnTo>
                <a:lnTo>
                  <a:pt x="174" y="500"/>
                </a:lnTo>
                <a:lnTo>
                  <a:pt x="158" y="513"/>
                </a:lnTo>
                <a:lnTo>
                  <a:pt x="127" y="541"/>
                </a:lnTo>
                <a:lnTo>
                  <a:pt x="92" y="573"/>
                </a:lnTo>
                <a:lnTo>
                  <a:pt x="67" y="597"/>
                </a:lnTo>
                <a:lnTo>
                  <a:pt x="67" y="597"/>
                </a:lnTo>
                <a:lnTo>
                  <a:pt x="59" y="606"/>
                </a:lnTo>
                <a:lnTo>
                  <a:pt x="51" y="615"/>
                </a:lnTo>
                <a:lnTo>
                  <a:pt x="44" y="626"/>
                </a:lnTo>
                <a:lnTo>
                  <a:pt x="39" y="636"/>
                </a:lnTo>
                <a:lnTo>
                  <a:pt x="29" y="656"/>
                </a:lnTo>
                <a:lnTo>
                  <a:pt x="23" y="674"/>
                </a:lnTo>
                <a:lnTo>
                  <a:pt x="23" y="674"/>
                </a:lnTo>
                <a:lnTo>
                  <a:pt x="19" y="686"/>
                </a:lnTo>
                <a:lnTo>
                  <a:pt x="15" y="704"/>
                </a:lnTo>
                <a:lnTo>
                  <a:pt x="8" y="749"/>
                </a:lnTo>
                <a:lnTo>
                  <a:pt x="2" y="795"/>
                </a:lnTo>
                <a:lnTo>
                  <a:pt x="1" y="815"/>
                </a:lnTo>
                <a:lnTo>
                  <a:pt x="0" y="829"/>
                </a:lnTo>
                <a:lnTo>
                  <a:pt x="0" y="829"/>
                </a:lnTo>
                <a:lnTo>
                  <a:pt x="1" y="856"/>
                </a:lnTo>
                <a:lnTo>
                  <a:pt x="3" y="883"/>
                </a:lnTo>
                <a:lnTo>
                  <a:pt x="7" y="916"/>
                </a:lnTo>
                <a:lnTo>
                  <a:pt x="7" y="916"/>
                </a:lnTo>
                <a:lnTo>
                  <a:pt x="11" y="943"/>
                </a:lnTo>
                <a:lnTo>
                  <a:pt x="14" y="964"/>
                </a:lnTo>
                <a:lnTo>
                  <a:pt x="17" y="972"/>
                </a:lnTo>
                <a:lnTo>
                  <a:pt x="20" y="976"/>
                </a:lnTo>
                <a:lnTo>
                  <a:pt x="20" y="976"/>
                </a:lnTo>
                <a:lnTo>
                  <a:pt x="29" y="980"/>
                </a:lnTo>
                <a:lnTo>
                  <a:pt x="42" y="985"/>
                </a:lnTo>
                <a:lnTo>
                  <a:pt x="48" y="986"/>
                </a:lnTo>
                <a:lnTo>
                  <a:pt x="54" y="986"/>
                </a:lnTo>
                <a:lnTo>
                  <a:pt x="59" y="985"/>
                </a:lnTo>
                <a:lnTo>
                  <a:pt x="61" y="984"/>
                </a:lnTo>
                <a:lnTo>
                  <a:pt x="62" y="983"/>
                </a:lnTo>
                <a:lnTo>
                  <a:pt x="77" y="964"/>
                </a:lnTo>
                <a:lnTo>
                  <a:pt x="77" y="931"/>
                </a:lnTo>
                <a:lnTo>
                  <a:pt x="77" y="931"/>
                </a:lnTo>
                <a:lnTo>
                  <a:pt x="79" y="930"/>
                </a:lnTo>
                <a:lnTo>
                  <a:pt x="83" y="928"/>
                </a:lnTo>
                <a:lnTo>
                  <a:pt x="85" y="926"/>
                </a:lnTo>
                <a:lnTo>
                  <a:pt x="87" y="923"/>
                </a:lnTo>
                <a:lnTo>
                  <a:pt x="89" y="920"/>
                </a:lnTo>
                <a:lnTo>
                  <a:pt x="89" y="916"/>
                </a:lnTo>
                <a:lnTo>
                  <a:pt x="89" y="916"/>
                </a:lnTo>
                <a:lnTo>
                  <a:pt x="89" y="911"/>
                </a:lnTo>
                <a:lnTo>
                  <a:pt x="85" y="907"/>
                </a:lnTo>
                <a:lnTo>
                  <a:pt x="81" y="904"/>
                </a:lnTo>
                <a:lnTo>
                  <a:pt x="75" y="899"/>
                </a:lnTo>
                <a:lnTo>
                  <a:pt x="65" y="893"/>
                </a:lnTo>
                <a:lnTo>
                  <a:pt x="57" y="888"/>
                </a:lnTo>
                <a:lnTo>
                  <a:pt x="57" y="888"/>
                </a:lnTo>
                <a:lnTo>
                  <a:pt x="56" y="887"/>
                </a:lnTo>
                <a:lnTo>
                  <a:pt x="55" y="882"/>
                </a:lnTo>
                <a:lnTo>
                  <a:pt x="57" y="866"/>
                </a:lnTo>
                <a:lnTo>
                  <a:pt x="60" y="846"/>
                </a:lnTo>
                <a:lnTo>
                  <a:pt x="63" y="823"/>
                </a:lnTo>
                <a:lnTo>
                  <a:pt x="73" y="781"/>
                </a:lnTo>
                <a:lnTo>
                  <a:pt x="77" y="762"/>
                </a:lnTo>
                <a:lnTo>
                  <a:pt x="77" y="762"/>
                </a:lnTo>
                <a:lnTo>
                  <a:pt x="128" y="704"/>
                </a:lnTo>
                <a:lnTo>
                  <a:pt x="167" y="661"/>
                </a:lnTo>
                <a:lnTo>
                  <a:pt x="191" y="634"/>
                </a:lnTo>
                <a:lnTo>
                  <a:pt x="191" y="634"/>
                </a:lnTo>
                <a:lnTo>
                  <a:pt x="198" y="628"/>
                </a:lnTo>
                <a:lnTo>
                  <a:pt x="209" y="621"/>
                </a:lnTo>
                <a:lnTo>
                  <a:pt x="235" y="606"/>
                </a:lnTo>
                <a:lnTo>
                  <a:pt x="268" y="588"/>
                </a:lnTo>
                <a:lnTo>
                  <a:pt x="268" y="588"/>
                </a:lnTo>
                <a:lnTo>
                  <a:pt x="276" y="634"/>
                </a:lnTo>
                <a:lnTo>
                  <a:pt x="282" y="674"/>
                </a:lnTo>
                <a:lnTo>
                  <a:pt x="285" y="692"/>
                </a:lnTo>
                <a:lnTo>
                  <a:pt x="286" y="707"/>
                </a:lnTo>
                <a:lnTo>
                  <a:pt x="286" y="707"/>
                </a:lnTo>
                <a:lnTo>
                  <a:pt x="285" y="723"/>
                </a:lnTo>
                <a:lnTo>
                  <a:pt x="281" y="745"/>
                </a:lnTo>
                <a:lnTo>
                  <a:pt x="273" y="798"/>
                </a:lnTo>
                <a:lnTo>
                  <a:pt x="261" y="864"/>
                </a:lnTo>
                <a:lnTo>
                  <a:pt x="275" y="871"/>
                </a:lnTo>
                <a:lnTo>
                  <a:pt x="275" y="871"/>
                </a:lnTo>
                <a:lnTo>
                  <a:pt x="292" y="952"/>
                </a:lnTo>
                <a:lnTo>
                  <a:pt x="307" y="1018"/>
                </a:lnTo>
                <a:lnTo>
                  <a:pt x="313" y="1048"/>
                </a:lnTo>
                <a:lnTo>
                  <a:pt x="321" y="1071"/>
                </a:lnTo>
                <a:lnTo>
                  <a:pt x="321" y="1071"/>
                </a:lnTo>
                <a:lnTo>
                  <a:pt x="334" y="1116"/>
                </a:lnTo>
                <a:lnTo>
                  <a:pt x="348" y="1170"/>
                </a:lnTo>
                <a:lnTo>
                  <a:pt x="365" y="1234"/>
                </a:lnTo>
                <a:lnTo>
                  <a:pt x="365" y="1234"/>
                </a:lnTo>
                <a:lnTo>
                  <a:pt x="381" y="1240"/>
                </a:lnTo>
                <a:lnTo>
                  <a:pt x="393" y="1245"/>
                </a:lnTo>
                <a:lnTo>
                  <a:pt x="396" y="1247"/>
                </a:lnTo>
                <a:lnTo>
                  <a:pt x="398" y="1250"/>
                </a:lnTo>
                <a:lnTo>
                  <a:pt x="398" y="1250"/>
                </a:lnTo>
                <a:lnTo>
                  <a:pt x="394" y="1253"/>
                </a:lnTo>
                <a:lnTo>
                  <a:pt x="384" y="1259"/>
                </a:lnTo>
                <a:lnTo>
                  <a:pt x="353" y="1280"/>
                </a:lnTo>
                <a:lnTo>
                  <a:pt x="336" y="1293"/>
                </a:lnTo>
                <a:lnTo>
                  <a:pt x="318" y="1307"/>
                </a:lnTo>
                <a:lnTo>
                  <a:pt x="311" y="1316"/>
                </a:lnTo>
                <a:lnTo>
                  <a:pt x="304" y="1324"/>
                </a:lnTo>
                <a:lnTo>
                  <a:pt x="298" y="1332"/>
                </a:lnTo>
                <a:lnTo>
                  <a:pt x="293" y="1341"/>
                </a:lnTo>
                <a:lnTo>
                  <a:pt x="293" y="1341"/>
                </a:lnTo>
                <a:lnTo>
                  <a:pt x="283" y="1359"/>
                </a:lnTo>
                <a:lnTo>
                  <a:pt x="274" y="1376"/>
                </a:lnTo>
                <a:lnTo>
                  <a:pt x="263" y="1391"/>
                </a:lnTo>
                <a:lnTo>
                  <a:pt x="251" y="1406"/>
                </a:lnTo>
                <a:lnTo>
                  <a:pt x="230" y="1430"/>
                </a:lnTo>
                <a:lnTo>
                  <a:pt x="214" y="1445"/>
                </a:lnTo>
                <a:lnTo>
                  <a:pt x="214" y="1445"/>
                </a:lnTo>
                <a:lnTo>
                  <a:pt x="196" y="1460"/>
                </a:lnTo>
                <a:lnTo>
                  <a:pt x="173" y="1475"/>
                </a:lnTo>
                <a:lnTo>
                  <a:pt x="150" y="1491"/>
                </a:lnTo>
                <a:lnTo>
                  <a:pt x="134" y="1501"/>
                </a:lnTo>
                <a:lnTo>
                  <a:pt x="134" y="1501"/>
                </a:lnTo>
                <a:lnTo>
                  <a:pt x="121" y="1508"/>
                </a:lnTo>
                <a:lnTo>
                  <a:pt x="107" y="1517"/>
                </a:lnTo>
                <a:lnTo>
                  <a:pt x="93" y="1528"/>
                </a:lnTo>
                <a:lnTo>
                  <a:pt x="90" y="1533"/>
                </a:lnTo>
                <a:lnTo>
                  <a:pt x="86" y="1538"/>
                </a:lnTo>
                <a:lnTo>
                  <a:pt x="86" y="1538"/>
                </a:lnTo>
                <a:lnTo>
                  <a:pt x="85" y="1543"/>
                </a:lnTo>
                <a:lnTo>
                  <a:pt x="86" y="1549"/>
                </a:lnTo>
                <a:lnTo>
                  <a:pt x="87" y="1556"/>
                </a:lnTo>
                <a:lnTo>
                  <a:pt x="90" y="1563"/>
                </a:lnTo>
                <a:lnTo>
                  <a:pt x="96" y="1580"/>
                </a:lnTo>
                <a:lnTo>
                  <a:pt x="104" y="1596"/>
                </a:lnTo>
                <a:lnTo>
                  <a:pt x="104" y="1596"/>
                </a:lnTo>
                <a:lnTo>
                  <a:pt x="114" y="1617"/>
                </a:lnTo>
                <a:lnTo>
                  <a:pt x="119" y="1633"/>
                </a:lnTo>
                <a:lnTo>
                  <a:pt x="126" y="1647"/>
                </a:lnTo>
                <a:lnTo>
                  <a:pt x="134" y="1662"/>
                </a:lnTo>
                <a:lnTo>
                  <a:pt x="143" y="1675"/>
                </a:lnTo>
                <a:lnTo>
                  <a:pt x="146" y="1680"/>
                </a:lnTo>
                <a:lnTo>
                  <a:pt x="151" y="1683"/>
                </a:lnTo>
                <a:lnTo>
                  <a:pt x="156" y="1686"/>
                </a:lnTo>
                <a:lnTo>
                  <a:pt x="161" y="1687"/>
                </a:lnTo>
                <a:lnTo>
                  <a:pt x="161" y="1687"/>
                </a:lnTo>
                <a:lnTo>
                  <a:pt x="179" y="1689"/>
                </a:lnTo>
                <a:lnTo>
                  <a:pt x="185" y="1690"/>
                </a:lnTo>
                <a:lnTo>
                  <a:pt x="191" y="1690"/>
                </a:lnTo>
                <a:lnTo>
                  <a:pt x="194" y="1689"/>
                </a:lnTo>
                <a:lnTo>
                  <a:pt x="198" y="1687"/>
                </a:lnTo>
                <a:lnTo>
                  <a:pt x="199" y="1681"/>
                </a:lnTo>
                <a:lnTo>
                  <a:pt x="200" y="1672"/>
                </a:lnTo>
                <a:lnTo>
                  <a:pt x="200" y="1672"/>
                </a:lnTo>
                <a:lnTo>
                  <a:pt x="203" y="1650"/>
                </a:lnTo>
                <a:lnTo>
                  <a:pt x="206" y="1624"/>
                </a:lnTo>
                <a:lnTo>
                  <a:pt x="209" y="1612"/>
                </a:lnTo>
                <a:lnTo>
                  <a:pt x="212" y="1600"/>
                </a:lnTo>
                <a:lnTo>
                  <a:pt x="217" y="1590"/>
                </a:lnTo>
                <a:lnTo>
                  <a:pt x="223" y="1580"/>
                </a:lnTo>
                <a:lnTo>
                  <a:pt x="223" y="1580"/>
                </a:lnTo>
                <a:lnTo>
                  <a:pt x="263" y="1528"/>
                </a:lnTo>
                <a:lnTo>
                  <a:pt x="298" y="1483"/>
                </a:lnTo>
                <a:lnTo>
                  <a:pt x="298" y="1483"/>
                </a:lnTo>
                <a:lnTo>
                  <a:pt x="313" y="1467"/>
                </a:lnTo>
                <a:lnTo>
                  <a:pt x="336" y="1447"/>
                </a:lnTo>
                <a:lnTo>
                  <a:pt x="357" y="1430"/>
                </a:lnTo>
                <a:lnTo>
                  <a:pt x="361" y="1426"/>
                </a:lnTo>
                <a:lnTo>
                  <a:pt x="363" y="1425"/>
                </a:lnTo>
                <a:lnTo>
                  <a:pt x="363" y="1426"/>
                </a:lnTo>
                <a:lnTo>
                  <a:pt x="363" y="1426"/>
                </a:lnTo>
                <a:lnTo>
                  <a:pt x="325" y="1493"/>
                </a:lnTo>
                <a:lnTo>
                  <a:pt x="299" y="1544"/>
                </a:lnTo>
                <a:lnTo>
                  <a:pt x="279" y="1580"/>
                </a:lnTo>
                <a:lnTo>
                  <a:pt x="279" y="1580"/>
                </a:lnTo>
                <a:lnTo>
                  <a:pt x="271" y="1592"/>
                </a:lnTo>
                <a:lnTo>
                  <a:pt x="265" y="1604"/>
                </a:lnTo>
                <a:lnTo>
                  <a:pt x="258" y="1627"/>
                </a:lnTo>
                <a:lnTo>
                  <a:pt x="251" y="1647"/>
                </a:lnTo>
                <a:lnTo>
                  <a:pt x="247" y="1657"/>
                </a:lnTo>
                <a:lnTo>
                  <a:pt x="244" y="1665"/>
                </a:lnTo>
                <a:lnTo>
                  <a:pt x="244" y="1665"/>
                </a:lnTo>
                <a:lnTo>
                  <a:pt x="233" y="1684"/>
                </a:lnTo>
                <a:lnTo>
                  <a:pt x="228" y="1695"/>
                </a:lnTo>
                <a:lnTo>
                  <a:pt x="223" y="1708"/>
                </a:lnTo>
                <a:lnTo>
                  <a:pt x="220" y="1720"/>
                </a:lnTo>
                <a:lnTo>
                  <a:pt x="218" y="1733"/>
                </a:lnTo>
                <a:lnTo>
                  <a:pt x="218" y="1743"/>
                </a:lnTo>
                <a:lnTo>
                  <a:pt x="220" y="1748"/>
                </a:lnTo>
                <a:lnTo>
                  <a:pt x="221" y="1752"/>
                </a:lnTo>
                <a:lnTo>
                  <a:pt x="221" y="1752"/>
                </a:lnTo>
                <a:lnTo>
                  <a:pt x="223" y="1755"/>
                </a:lnTo>
                <a:lnTo>
                  <a:pt x="226" y="1758"/>
                </a:lnTo>
                <a:lnTo>
                  <a:pt x="229" y="1759"/>
                </a:lnTo>
                <a:lnTo>
                  <a:pt x="233" y="1760"/>
                </a:lnTo>
                <a:lnTo>
                  <a:pt x="242" y="1761"/>
                </a:lnTo>
                <a:lnTo>
                  <a:pt x="253" y="1761"/>
                </a:lnTo>
                <a:lnTo>
                  <a:pt x="283" y="1760"/>
                </a:lnTo>
                <a:lnTo>
                  <a:pt x="300" y="1760"/>
                </a:lnTo>
                <a:lnTo>
                  <a:pt x="321" y="1761"/>
                </a:lnTo>
                <a:lnTo>
                  <a:pt x="321" y="1761"/>
                </a:lnTo>
                <a:lnTo>
                  <a:pt x="342" y="1764"/>
                </a:lnTo>
                <a:lnTo>
                  <a:pt x="367" y="1764"/>
                </a:lnTo>
                <a:lnTo>
                  <a:pt x="393" y="1761"/>
                </a:lnTo>
                <a:lnTo>
                  <a:pt x="418" y="1759"/>
                </a:lnTo>
                <a:lnTo>
                  <a:pt x="440" y="1754"/>
                </a:lnTo>
                <a:lnTo>
                  <a:pt x="459" y="1748"/>
                </a:lnTo>
                <a:lnTo>
                  <a:pt x="466" y="1745"/>
                </a:lnTo>
                <a:lnTo>
                  <a:pt x="472" y="1742"/>
                </a:lnTo>
                <a:lnTo>
                  <a:pt x="477" y="1739"/>
                </a:lnTo>
                <a:lnTo>
                  <a:pt x="479" y="1735"/>
                </a:lnTo>
                <a:lnTo>
                  <a:pt x="479" y="1735"/>
                </a:lnTo>
                <a:lnTo>
                  <a:pt x="482" y="1726"/>
                </a:lnTo>
                <a:lnTo>
                  <a:pt x="482" y="1719"/>
                </a:lnTo>
                <a:lnTo>
                  <a:pt x="480" y="1711"/>
                </a:lnTo>
                <a:lnTo>
                  <a:pt x="478" y="1704"/>
                </a:lnTo>
                <a:lnTo>
                  <a:pt x="474" y="1698"/>
                </a:lnTo>
                <a:lnTo>
                  <a:pt x="470" y="1692"/>
                </a:lnTo>
                <a:lnTo>
                  <a:pt x="464" y="1687"/>
                </a:lnTo>
                <a:lnTo>
                  <a:pt x="456" y="1684"/>
                </a:lnTo>
                <a:lnTo>
                  <a:pt x="456" y="1684"/>
                </a:lnTo>
                <a:lnTo>
                  <a:pt x="448" y="1681"/>
                </a:lnTo>
                <a:lnTo>
                  <a:pt x="435" y="1676"/>
                </a:lnTo>
                <a:lnTo>
                  <a:pt x="407" y="1662"/>
                </a:lnTo>
                <a:lnTo>
                  <a:pt x="372" y="1642"/>
                </a:lnTo>
                <a:lnTo>
                  <a:pt x="372" y="1642"/>
                </a:lnTo>
                <a:lnTo>
                  <a:pt x="411" y="1592"/>
                </a:lnTo>
                <a:lnTo>
                  <a:pt x="441" y="1550"/>
                </a:lnTo>
                <a:lnTo>
                  <a:pt x="453" y="1531"/>
                </a:lnTo>
                <a:lnTo>
                  <a:pt x="461" y="1515"/>
                </a:lnTo>
                <a:lnTo>
                  <a:pt x="461" y="1515"/>
                </a:lnTo>
                <a:lnTo>
                  <a:pt x="478" y="1486"/>
                </a:lnTo>
                <a:lnTo>
                  <a:pt x="496" y="1456"/>
                </a:lnTo>
                <a:lnTo>
                  <a:pt x="529" y="1406"/>
                </a:lnTo>
                <a:lnTo>
                  <a:pt x="529" y="1406"/>
                </a:lnTo>
                <a:lnTo>
                  <a:pt x="541" y="1388"/>
                </a:lnTo>
                <a:lnTo>
                  <a:pt x="551" y="1367"/>
                </a:lnTo>
                <a:lnTo>
                  <a:pt x="563" y="1346"/>
                </a:lnTo>
                <a:lnTo>
                  <a:pt x="563" y="1346"/>
                </a:lnTo>
                <a:lnTo>
                  <a:pt x="566" y="1342"/>
                </a:lnTo>
                <a:lnTo>
                  <a:pt x="577" y="1324"/>
                </a:lnTo>
                <a:lnTo>
                  <a:pt x="577" y="1324"/>
                </a:lnTo>
                <a:lnTo>
                  <a:pt x="597" y="1277"/>
                </a:lnTo>
                <a:lnTo>
                  <a:pt x="609" y="1254"/>
                </a:lnTo>
                <a:lnTo>
                  <a:pt x="614" y="1247"/>
                </a:lnTo>
                <a:lnTo>
                  <a:pt x="616" y="1245"/>
                </a:lnTo>
                <a:lnTo>
                  <a:pt x="619" y="1245"/>
                </a:lnTo>
                <a:lnTo>
                  <a:pt x="619" y="1245"/>
                </a:lnTo>
                <a:lnTo>
                  <a:pt x="627" y="1241"/>
                </a:lnTo>
                <a:lnTo>
                  <a:pt x="635" y="1238"/>
                </a:lnTo>
                <a:lnTo>
                  <a:pt x="643" y="1233"/>
                </a:lnTo>
                <a:lnTo>
                  <a:pt x="645" y="1229"/>
                </a:lnTo>
                <a:lnTo>
                  <a:pt x="645" y="1227"/>
                </a:lnTo>
                <a:lnTo>
                  <a:pt x="645" y="1227"/>
                </a:lnTo>
                <a:lnTo>
                  <a:pt x="635" y="1169"/>
                </a:lnTo>
                <a:lnTo>
                  <a:pt x="615" y="1049"/>
                </a:lnTo>
                <a:lnTo>
                  <a:pt x="584" y="876"/>
                </a:lnTo>
                <a:lnTo>
                  <a:pt x="584" y="876"/>
                </a:lnTo>
                <a:lnTo>
                  <a:pt x="593" y="866"/>
                </a:lnTo>
                <a:lnTo>
                  <a:pt x="602" y="859"/>
                </a:lnTo>
                <a:lnTo>
                  <a:pt x="605" y="853"/>
                </a:lnTo>
                <a:lnTo>
                  <a:pt x="605" y="853"/>
                </a:lnTo>
                <a:lnTo>
                  <a:pt x="608" y="848"/>
                </a:lnTo>
                <a:lnTo>
                  <a:pt x="609" y="842"/>
                </a:lnTo>
                <a:lnTo>
                  <a:pt x="609" y="835"/>
                </a:lnTo>
                <a:lnTo>
                  <a:pt x="608" y="829"/>
                </a:lnTo>
                <a:lnTo>
                  <a:pt x="608" y="829"/>
                </a:lnTo>
                <a:lnTo>
                  <a:pt x="605" y="812"/>
                </a:lnTo>
                <a:lnTo>
                  <a:pt x="601" y="782"/>
                </a:lnTo>
                <a:lnTo>
                  <a:pt x="599" y="765"/>
                </a:lnTo>
                <a:lnTo>
                  <a:pt x="599" y="752"/>
                </a:lnTo>
                <a:lnTo>
                  <a:pt x="601" y="741"/>
                </a:lnTo>
                <a:lnTo>
                  <a:pt x="602" y="739"/>
                </a:lnTo>
                <a:lnTo>
                  <a:pt x="603" y="737"/>
                </a:lnTo>
                <a:lnTo>
                  <a:pt x="603" y="737"/>
                </a:lnTo>
                <a:lnTo>
                  <a:pt x="617" y="728"/>
                </a:lnTo>
                <a:lnTo>
                  <a:pt x="638" y="714"/>
                </a:lnTo>
                <a:lnTo>
                  <a:pt x="666" y="695"/>
                </a:lnTo>
                <a:lnTo>
                  <a:pt x="666" y="695"/>
                </a:lnTo>
                <a:lnTo>
                  <a:pt x="667" y="704"/>
                </a:lnTo>
                <a:lnTo>
                  <a:pt x="669" y="715"/>
                </a:lnTo>
                <a:lnTo>
                  <a:pt x="673" y="727"/>
                </a:lnTo>
                <a:lnTo>
                  <a:pt x="679" y="739"/>
                </a:lnTo>
                <a:lnTo>
                  <a:pt x="681" y="744"/>
                </a:lnTo>
                <a:lnTo>
                  <a:pt x="686" y="749"/>
                </a:lnTo>
                <a:lnTo>
                  <a:pt x="690" y="753"/>
                </a:lnTo>
                <a:lnTo>
                  <a:pt x="694" y="756"/>
                </a:lnTo>
                <a:lnTo>
                  <a:pt x="699" y="758"/>
                </a:lnTo>
                <a:lnTo>
                  <a:pt x="705" y="759"/>
                </a:lnTo>
                <a:lnTo>
                  <a:pt x="705" y="759"/>
                </a:lnTo>
                <a:lnTo>
                  <a:pt x="711" y="758"/>
                </a:lnTo>
                <a:lnTo>
                  <a:pt x="716" y="756"/>
                </a:lnTo>
                <a:lnTo>
                  <a:pt x="721" y="752"/>
                </a:lnTo>
                <a:lnTo>
                  <a:pt x="726" y="747"/>
                </a:lnTo>
                <a:lnTo>
                  <a:pt x="730" y="743"/>
                </a:lnTo>
                <a:lnTo>
                  <a:pt x="734" y="735"/>
                </a:lnTo>
                <a:lnTo>
                  <a:pt x="740" y="722"/>
                </a:lnTo>
                <a:lnTo>
                  <a:pt x="746" y="708"/>
                </a:lnTo>
                <a:lnTo>
                  <a:pt x="750" y="695"/>
                </a:lnTo>
                <a:lnTo>
                  <a:pt x="754" y="677"/>
                </a:lnTo>
                <a:lnTo>
                  <a:pt x="754" y="677"/>
                </a:lnTo>
                <a:lnTo>
                  <a:pt x="777" y="634"/>
                </a:lnTo>
                <a:lnTo>
                  <a:pt x="777" y="634"/>
                </a:lnTo>
                <a:lnTo>
                  <a:pt x="920" y="549"/>
                </a:lnTo>
                <a:lnTo>
                  <a:pt x="1020" y="490"/>
                </a:lnTo>
                <a:lnTo>
                  <a:pt x="1054" y="470"/>
                </a:lnTo>
                <a:lnTo>
                  <a:pt x="1068" y="463"/>
                </a:lnTo>
                <a:lnTo>
                  <a:pt x="1068" y="463"/>
                </a:lnTo>
                <a:lnTo>
                  <a:pt x="1072" y="461"/>
                </a:lnTo>
                <a:lnTo>
                  <a:pt x="1079" y="455"/>
                </a:lnTo>
                <a:lnTo>
                  <a:pt x="1089" y="448"/>
                </a:lnTo>
                <a:lnTo>
                  <a:pt x="1099" y="439"/>
                </a:lnTo>
                <a:lnTo>
                  <a:pt x="1109" y="427"/>
                </a:lnTo>
                <a:lnTo>
                  <a:pt x="1117" y="415"/>
                </a:lnTo>
                <a:lnTo>
                  <a:pt x="1120" y="409"/>
                </a:lnTo>
                <a:lnTo>
                  <a:pt x="1122" y="403"/>
                </a:lnTo>
                <a:lnTo>
                  <a:pt x="1123" y="397"/>
                </a:lnTo>
                <a:lnTo>
                  <a:pt x="1122" y="391"/>
                </a:lnTo>
                <a:lnTo>
                  <a:pt x="1122" y="391"/>
                </a:lnTo>
                <a:lnTo>
                  <a:pt x="1121" y="386"/>
                </a:lnTo>
                <a:lnTo>
                  <a:pt x="1119" y="382"/>
                </a:lnTo>
                <a:lnTo>
                  <a:pt x="1114" y="379"/>
                </a:lnTo>
                <a:lnTo>
                  <a:pt x="1109" y="376"/>
                </a:lnTo>
                <a:lnTo>
                  <a:pt x="1103" y="375"/>
                </a:lnTo>
                <a:lnTo>
                  <a:pt x="1097" y="375"/>
                </a:lnTo>
                <a:lnTo>
                  <a:pt x="1083" y="375"/>
                </a:lnTo>
                <a:lnTo>
                  <a:pt x="1068" y="376"/>
                </a:lnTo>
                <a:lnTo>
                  <a:pt x="1055" y="380"/>
                </a:lnTo>
                <a:lnTo>
                  <a:pt x="1036" y="383"/>
                </a:lnTo>
                <a:lnTo>
                  <a:pt x="1036" y="383"/>
                </a:lnTo>
                <a:lnTo>
                  <a:pt x="1030" y="385"/>
                </a:lnTo>
                <a:lnTo>
                  <a:pt x="1024" y="388"/>
                </a:lnTo>
                <a:lnTo>
                  <a:pt x="1018" y="392"/>
                </a:lnTo>
                <a:lnTo>
                  <a:pt x="1012" y="395"/>
                </a:lnTo>
                <a:lnTo>
                  <a:pt x="1008" y="400"/>
                </a:lnTo>
                <a:lnTo>
                  <a:pt x="1004" y="405"/>
                </a:lnTo>
                <a:lnTo>
                  <a:pt x="1003" y="409"/>
                </a:lnTo>
                <a:lnTo>
                  <a:pt x="1003" y="413"/>
                </a:lnTo>
                <a:lnTo>
                  <a:pt x="1003" y="413"/>
                </a:lnTo>
                <a:lnTo>
                  <a:pt x="1004" y="415"/>
                </a:lnTo>
                <a:lnTo>
                  <a:pt x="1007" y="416"/>
                </a:lnTo>
                <a:lnTo>
                  <a:pt x="1012" y="416"/>
                </a:lnTo>
                <a:lnTo>
                  <a:pt x="1026" y="415"/>
                </a:lnTo>
                <a:lnTo>
                  <a:pt x="1034" y="413"/>
                </a:lnTo>
                <a:lnTo>
                  <a:pt x="1040" y="413"/>
                </a:lnTo>
                <a:lnTo>
                  <a:pt x="1045" y="415"/>
                </a:lnTo>
                <a:lnTo>
                  <a:pt x="1048" y="416"/>
                </a:lnTo>
                <a:lnTo>
                  <a:pt x="1048" y="418"/>
                </a:lnTo>
                <a:lnTo>
                  <a:pt x="1048" y="418"/>
                </a:lnTo>
                <a:lnTo>
                  <a:pt x="1048" y="419"/>
                </a:lnTo>
                <a:lnTo>
                  <a:pt x="1045" y="422"/>
                </a:lnTo>
                <a:lnTo>
                  <a:pt x="1036" y="430"/>
                </a:lnTo>
                <a:lnTo>
                  <a:pt x="1000" y="453"/>
                </a:lnTo>
                <a:lnTo>
                  <a:pt x="950" y="483"/>
                </a:lnTo>
                <a:lnTo>
                  <a:pt x="893" y="518"/>
                </a:lnTo>
                <a:lnTo>
                  <a:pt x="784" y="579"/>
                </a:lnTo>
                <a:lnTo>
                  <a:pt x="735" y="607"/>
                </a:lnTo>
                <a:lnTo>
                  <a:pt x="735" y="607"/>
                </a:lnTo>
                <a:lnTo>
                  <a:pt x="738" y="582"/>
                </a:lnTo>
                <a:lnTo>
                  <a:pt x="741" y="524"/>
                </a:lnTo>
                <a:lnTo>
                  <a:pt x="742" y="493"/>
                </a:lnTo>
                <a:lnTo>
                  <a:pt x="742" y="463"/>
                </a:lnTo>
                <a:lnTo>
                  <a:pt x="741" y="439"/>
                </a:lnTo>
                <a:lnTo>
                  <a:pt x="740" y="429"/>
                </a:lnTo>
                <a:lnTo>
                  <a:pt x="738" y="423"/>
                </a:lnTo>
                <a:lnTo>
                  <a:pt x="738" y="423"/>
                </a:lnTo>
                <a:lnTo>
                  <a:pt x="734" y="415"/>
                </a:lnTo>
                <a:lnTo>
                  <a:pt x="732" y="409"/>
                </a:lnTo>
                <a:lnTo>
                  <a:pt x="729" y="398"/>
                </a:lnTo>
                <a:lnTo>
                  <a:pt x="728" y="393"/>
                </a:lnTo>
                <a:lnTo>
                  <a:pt x="724" y="387"/>
                </a:lnTo>
                <a:lnTo>
                  <a:pt x="718" y="380"/>
                </a:lnTo>
                <a:lnTo>
                  <a:pt x="710" y="371"/>
                </a:lnTo>
                <a:lnTo>
                  <a:pt x="710" y="371"/>
                </a:lnTo>
                <a:lnTo>
                  <a:pt x="692" y="353"/>
                </a:lnTo>
                <a:lnTo>
                  <a:pt x="678" y="343"/>
                </a:lnTo>
                <a:lnTo>
                  <a:pt x="666" y="334"/>
                </a:lnTo>
                <a:lnTo>
                  <a:pt x="556" y="293"/>
                </a:lnTo>
                <a:lnTo>
                  <a:pt x="561" y="267"/>
                </a:lnTo>
                <a:lnTo>
                  <a:pt x="561" y="267"/>
                </a:lnTo>
                <a:lnTo>
                  <a:pt x="601" y="191"/>
                </a:lnTo>
                <a:lnTo>
                  <a:pt x="601" y="191"/>
                </a:lnTo>
                <a:lnTo>
                  <a:pt x="609" y="178"/>
                </a:lnTo>
                <a:lnTo>
                  <a:pt x="620" y="160"/>
                </a:lnTo>
                <a:lnTo>
                  <a:pt x="626" y="150"/>
                </a:lnTo>
                <a:lnTo>
                  <a:pt x="631" y="141"/>
                </a:lnTo>
                <a:lnTo>
                  <a:pt x="634" y="130"/>
                </a:lnTo>
                <a:lnTo>
                  <a:pt x="635" y="119"/>
                </a:lnTo>
                <a:lnTo>
                  <a:pt x="635" y="119"/>
                </a:lnTo>
                <a:lnTo>
                  <a:pt x="637" y="110"/>
                </a:lnTo>
                <a:lnTo>
                  <a:pt x="635" y="100"/>
                </a:lnTo>
                <a:lnTo>
                  <a:pt x="634" y="91"/>
                </a:lnTo>
                <a:lnTo>
                  <a:pt x="633" y="83"/>
                </a:lnTo>
                <a:lnTo>
                  <a:pt x="627" y="67"/>
                </a:lnTo>
                <a:lnTo>
                  <a:pt x="621" y="52"/>
                </a:lnTo>
                <a:lnTo>
                  <a:pt x="621" y="52"/>
                </a:lnTo>
                <a:lnTo>
                  <a:pt x="614" y="40"/>
                </a:lnTo>
                <a:lnTo>
                  <a:pt x="610" y="35"/>
                </a:lnTo>
                <a:lnTo>
                  <a:pt x="607" y="31"/>
                </a:lnTo>
                <a:lnTo>
                  <a:pt x="602" y="28"/>
                </a:lnTo>
                <a:lnTo>
                  <a:pt x="597" y="25"/>
                </a:lnTo>
                <a:lnTo>
                  <a:pt x="592" y="24"/>
                </a:lnTo>
                <a:lnTo>
                  <a:pt x="586" y="23"/>
                </a:lnTo>
                <a:lnTo>
                  <a:pt x="586" y="23"/>
                </a:lnTo>
                <a:lnTo>
                  <a:pt x="556" y="17"/>
                </a:lnTo>
                <a:lnTo>
                  <a:pt x="521" y="0"/>
                </a:lnTo>
                <a:lnTo>
                  <a:pt x="516" y="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F4E82C3A-58FC-4712-AF42-296469EE0233}"/>
              </a:ext>
            </a:extLst>
          </p:cNvPr>
          <p:cNvSpPr>
            <a:spLocks/>
          </p:cNvSpPr>
          <p:nvPr/>
        </p:nvSpPr>
        <p:spPr bwMode="auto">
          <a:xfrm>
            <a:off x="2411067" y="2798144"/>
            <a:ext cx="1120698" cy="1594423"/>
          </a:xfrm>
          <a:custGeom>
            <a:avLst/>
            <a:gdLst>
              <a:gd name="T0" fmla="*/ 481 w 828"/>
              <a:gd name="T1" fmla="*/ 595 h 1178"/>
              <a:gd name="T2" fmla="*/ 469 w 828"/>
              <a:gd name="T3" fmla="*/ 667 h 1178"/>
              <a:gd name="T4" fmla="*/ 453 w 828"/>
              <a:gd name="T5" fmla="*/ 700 h 1178"/>
              <a:gd name="T6" fmla="*/ 75 w 828"/>
              <a:gd name="T7" fmla="*/ 1088 h 1178"/>
              <a:gd name="T8" fmla="*/ 36 w 828"/>
              <a:gd name="T9" fmla="*/ 1089 h 1178"/>
              <a:gd name="T10" fmla="*/ 8 w 828"/>
              <a:gd name="T11" fmla="*/ 1085 h 1178"/>
              <a:gd name="T12" fmla="*/ 7 w 828"/>
              <a:gd name="T13" fmla="*/ 1115 h 1178"/>
              <a:gd name="T14" fmla="*/ 55 w 828"/>
              <a:gd name="T15" fmla="*/ 1138 h 1178"/>
              <a:gd name="T16" fmla="*/ 149 w 828"/>
              <a:gd name="T17" fmla="*/ 1070 h 1178"/>
              <a:gd name="T18" fmla="*/ 504 w 828"/>
              <a:gd name="T19" fmla="*/ 727 h 1178"/>
              <a:gd name="T20" fmla="*/ 523 w 828"/>
              <a:gd name="T21" fmla="*/ 697 h 1178"/>
              <a:gd name="T22" fmla="*/ 574 w 828"/>
              <a:gd name="T23" fmla="*/ 627 h 1178"/>
              <a:gd name="T24" fmla="*/ 622 w 828"/>
              <a:gd name="T25" fmla="*/ 622 h 1178"/>
              <a:gd name="T26" fmla="*/ 605 w 828"/>
              <a:gd name="T27" fmla="*/ 662 h 1178"/>
              <a:gd name="T28" fmla="*/ 528 w 828"/>
              <a:gd name="T29" fmla="*/ 784 h 1178"/>
              <a:gd name="T30" fmla="*/ 523 w 828"/>
              <a:gd name="T31" fmla="*/ 884 h 1178"/>
              <a:gd name="T32" fmla="*/ 462 w 828"/>
              <a:gd name="T33" fmla="*/ 1099 h 1178"/>
              <a:gd name="T34" fmla="*/ 377 w 828"/>
              <a:gd name="T35" fmla="*/ 1122 h 1178"/>
              <a:gd name="T36" fmla="*/ 341 w 828"/>
              <a:gd name="T37" fmla="*/ 1147 h 1178"/>
              <a:gd name="T38" fmla="*/ 370 w 828"/>
              <a:gd name="T39" fmla="*/ 1174 h 1178"/>
              <a:gd name="T40" fmla="*/ 486 w 828"/>
              <a:gd name="T41" fmla="*/ 1172 h 1178"/>
              <a:gd name="T42" fmla="*/ 539 w 828"/>
              <a:gd name="T43" fmla="*/ 1157 h 1178"/>
              <a:gd name="T44" fmla="*/ 529 w 828"/>
              <a:gd name="T45" fmla="*/ 1100 h 1178"/>
              <a:gd name="T46" fmla="*/ 614 w 828"/>
              <a:gd name="T47" fmla="*/ 931 h 1178"/>
              <a:gd name="T48" fmla="*/ 647 w 828"/>
              <a:gd name="T49" fmla="*/ 804 h 1178"/>
              <a:gd name="T50" fmla="*/ 670 w 828"/>
              <a:gd name="T51" fmla="*/ 798 h 1178"/>
              <a:gd name="T52" fmla="*/ 680 w 828"/>
              <a:gd name="T53" fmla="*/ 838 h 1178"/>
              <a:gd name="T54" fmla="*/ 698 w 828"/>
              <a:gd name="T55" fmla="*/ 925 h 1178"/>
              <a:gd name="T56" fmla="*/ 703 w 828"/>
              <a:gd name="T57" fmla="*/ 1091 h 1178"/>
              <a:gd name="T58" fmla="*/ 628 w 828"/>
              <a:gd name="T59" fmla="*/ 1140 h 1178"/>
              <a:gd name="T60" fmla="*/ 635 w 828"/>
              <a:gd name="T61" fmla="*/ 1163 h 1178"/>
              <a:gd name="T62" fmla="*/ 735 w 828"/>
              <a:gd name="T63" fmla="*/ 1152 h 1178"/>
              <a:gd name="T64" fmla="*/ 791 w 828"/>
              <a:gd name="T65" fmla="*/ 1145 h 1178"/>
              <a:gd name="T66" fmla="*/ 784 w 828"/>
              <a:gd name="T67" fmla="*/ 1075 h 1178"/>
              <a:gd name="T68" fmla="*/ 783 w 828"/>
              <a:gd name="T69" fmla="*/ 936 h 1178"/>
              <a:gd name="T70" fmla="*/ 773 w 828"/>
              <a:gd name="T71" fmla="*/ 814 h 1178"/>
              <a:gd name="T72" fmla="*/ 814 w 828"/>
              <a:gd name="T73" fmla="*/ 735 h 1178"/>
              <a:gd name="T74" fmla="*/ 820 w 828"/>
              <a:gd name="T75" fmla="*/ 563 h 1178"/>
              <a:gd name="T76" fmla="*/ 823 w 828"/>
              <a:gd name="T77" fmla="*/ 494 h 1178"/>
              <a:gd name="T78" fmla="*/ 695 w 828"/>
              <a:gd name="T79" fmla="*/ 327 h 1178"/>
              <a:gd name="T80" fmla="*/ 616 w 828"/>
              <a:gd name="T81" fmla="*/ 247 h 1178"/>
              <a:gd name="T82" fmla="*/ 574 w 828"/>
              <a:gd name="T83" fmla="*/ 182 h 1178"/>
              <a:gd name="T84" fmla="*/ 505 w 828"/>
              <a:gd name="T85" fmla="*/ 137 h 1178"/>
              <a:gd name="T86" fmla="*/ 499 w 828"/>
              <a:gd name="T87" fmla="*/ 95 h 1178"/>
              <a:gd name="T88" fmla="*/ 491 w 828"/>
              <a:gd name="T89" fmla="*/ 58 h 1178"/>
              <a:gd name="T90" fmla="*/ 489 w 828"/>
              <a:gd name="T91" fmla="*/ 43 h 1178"/>
              <a:gd name="T92" fmla="*/ 469 w 828"/>
              <a:gd name="T93" fmla="*/ 7 h 1178"/>
              <a:gd name="T94" fmla="*/ 413 w 828"/>
              <a:gd name="T95" fmla="*/ 1 h 1178"/>
              <a:gd name="T96" fmla="*/ 374 w 828"/>
              <a:gd name="T97" fmla="*/ 23 h 1178"/>
              <a:gd name="T98" fmla="*/ 358 w 828"/>
              <a:gd name="T99" fmla="*/ 48 h 1178"/>
              <a:gd name="T100" fmla="*/ 353 w 828"/>
              <a:gd name="T101" fmla="*/ 85 h 1178"/>
              <a:gd name="T102" fmla="*/ 353 w 828"/>
              <a:gd name="T103" fmla="*/ 136 h 1178"/>
              <a:gd name="T104" fmla="*/ 365 w 828"/>
              <a:gd name="T105" fmla="*/ 145 h 1178"/>
              <a:gd name="T106" fmla="*/ 388 w 828"/>
              <a:gd name="T107" fmla="*/ 179 h 1178"/>
              <a:gd name="T108" fmla="*/ 424 w 828"/>
              <a:gd name="T109" fmla="*/ 176 h 1178"/>
              <a:gd name="T110" fmla="*/ 439 w 828"/>
              <a:gd name="T111" fmla="*/ 208 h 1178"/>
              <a:gd name="T112" fmla="*/ 430 w 828"/>
              <a:gd name="T113" fmla="*/ 245 h 1178"/>
              <a:gd name="T114" fmla="*/ 427 w 828"/>
              <a:gd name="T115" fmla="*/ 269 h 1178"/>
              <a:gd name="T116" fmla="*/ 472 w 828"/>
              <a:gd name="T117" fmla="*/ 458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8" h="1178">
                <a:moveTo>
                  <a:pt x="499" y="496"/>
                </a:moveTo>
                <a:lnTo>
                  <a:pt x="493" y="568"/>
                </a:lnTo>
                <a:lnTo>
                  <a:pt x="493" y="568"/>
                </a:lnTo>
                <a:lnTo>
                  <a:pt x="493" y="568"/>
                </a:lnTo>
                <a:lnTo>
                  <a:pt x="491" y="572"/>
                </a:lnTo>
                <a:lnTo>
                  <a:pt x="486" y="580"/>
                </a:lnTo>
                <a:lnTo>
                  <a:pt x="481" y="595"/>
                </a:lnTo>
                <a:lnTo>
                  <a:pt x="481" y="595"/>
                </a:lnTo>
                <a:lnTo>
                  <a:pt x="479" y="605"/>
                </a:lnTo>
                <a:lnTo>
                  <a:pt x="477" y="616"/>
                </a:lnTo>
                <a:lnTo>
                  <a:pt x="474" y="639"/>
                </a:lnTo>
                <a:lnTo>
                  <a:pt x="472" y="657"/>
                </a:lnTo>
                <a:lnTo>
                  <a:pt x="471" y="663"/>
                </a:lnTo>
                <a:lnTo>
                  <a:pt x="469" y="667"/>
                </a:lnTo>
                <a:lnTo>
                  <a:pt x="469" y="667"/>
                </a:lnTo>
                <a:lnTo>
                  <a:pt x="462" y="677"/>
                </a:lnTo>
                <a:lnTo>
                  <a:pt x="457" y="683"/>
                </a:lnTo>
                <a:lnTo>
                  <a:pt x="454" y="692"/>
                </a:lnTo>
                <a:lnTo>
                  <a:pt x="454" y="692"/>
                </a:lnTo>
                <a:lnTo>
                  <a:pt x="453" y="697"/>
                </a:lnTo>
                <a:lnTo>
                  <a:pt x="453" y="700"/>
                </a:lnTo>
                <a:lnTo>
                  <a:pt x="454" y="707"/>
                </a:lnTo>
                <a:lnTo>
                  <a:pt x="456" y="712"/>
                </a:lnTo>
                <a:lnTo>
                  <a:pt x="456" y="715"/>
                </a:lnTo>
                <a:lnTo>
                  <a:pt x="456" y="715"/>
                </a:lnTo>
                <a:lnTo>
                  <a:pt x="258" y="910"/>
                </a:lnTo>
                <a:lnTo>
                  <a:pt x="121" y="1044"/>
                </a:lnTo>
                <a:lnTo>
                  <a:pt x="75" y="1088"/>
                </a:lnTo>
                <a:lnTo>
                  <a:pt x="57" y="1105"/>
                </a:lnTo>
                <a:lnTo>
                  <a:pt x="57" y="1105"/>
                </a:lnTo>
                <a:lnTo>
                  <a:pt x="49" y="1103"/>
                </a:lnTo>
                <a:lnTo>
                  <a:pt x="44" y="1100"/>
                </a:lnTo>
                <a:lnTo>
                  <a:pt x="39" y="1095"/>
                </a:lnTo>
                <a:lnTo>
                  <a:pt x="39" y="1095"/>
                </a:lnTo>
                <a:lnTo>
                  <a:pt x="36" y="1089"/>
                </a:lnTo>
                <a:lnTo>
                  <a:pt x="33" y="1085"/>
                </a:lnTo>
                <a:lnTo>
                  <a:pt x="31" y="1082"/>
                </a:lnTo>
                <a:lnTo>
                  <a:pt x="27" y="1082"/>
                </a:lnTo>
                <a:lnTo>
                  <a:pt x="21" y="1082"/>
                </a:lnTo>
                <a:lnTo>
                  <a:pt x="14" y="1082"/>
                </a:lnTo>
                <a:lnTo>
                  <a:pt x="14" y="1082"/>
                </a:lnTo>
                <a:lnTo>
                  <a:pt x="8" y="1085"/>
                </a:lnTo>
                <a:lnTo>
                  <a:pt x="3" y="1087"/>
                </a:lnTo>
                <a:lnTo>
                  <a:pt x="1" y="1091"/>
                </a:lnTo>
                <a:lnTo>
                  <a:pt x="0" y="1095"/>
                </a:lnTo>
                <a:lnTo>
                  <a:pt x="0" y="1100"/>
                </a:lnTo>
                <a:lnTo>
                  <a:pt x="2" y="1105"/>
                </a:lnTo>
                <a:lnTo>
                  <a:pt x="7" y="1115"/>
                </a:lnTo>
                <a:lnTo>
                  <a:pt x="7" y="1115"/>
                </a:lnTo>
                <a:lnTo>
                  <a:pt x="14" y="1124"/>
                </a:lnTo>
                <a:lnTo>
                  <a:pt x="19" y="1129"/>
                </a:lnTo>
                <a:lnTo>
                  <a:pt x="24" y="1133"/>
                </a:lnTo>
                <a:lnTo>
                  <a:pt x="31" y="1135"/>
                </a:lnTo>
                <a:lnTo>
                  <a:pt x="37" y="1136"/>
                </a:lnTo>
                <a:lnTo>
                  <a:pt x="45" y="1138"/>
                </a:lnTo>
                <a:lnTo>
                  <a:pt x="55" y="1138"/>
                </a:lnTo>
                <a:lnTo>
                  <a:pt x="55" y="1138"/>
                </a:lnTo>
                <a:lnTo>
                  <a:pt x="60" y="1136"/>
                </a:lnTo>
                <a:lnTo>
                  <a:pt x="66" y="1133"/>
                </a:lnTo>
                <a:lnTo>
                  <a:pt x="81" y="1124"/>
                </a:lnTo>
                <a:lnTo>
                  <a:pt x="99" y="1111"/>
                </a:lnTo>
                <a:lnTo>
                  <a:pt x="117" y="1097"/>
                </a:lnTo>
                <a:lnTo>
                  <a:pt x="149" y="1070"/>
                </a:lnTo>
                <a:lnTo>
                  <a:pt x="161" y="1058"/>
                </a:lnTo>
                <a:lnTo>
                  <a:pt x="484" y="729"/>
                </a:lnTo>
                <a:lnTo>
                  <a:pt x="484" y="729"/>
                </a:lnTo>
                <a:lnTo>
                  <a:pt x="492" y="730"/>
                </a:lnTo>
                <a:lnTo>
                  <a:pt x="498" y="730"/>
                </a:lnTo>
                <a:lnTo>
                  <a:pt x="502" y="729"/>
                </a:lnTo>
                <a:lnTo>
                  <a:pt x="504" y="727"/>
                </a:lnTo>
                <a:lnTo>
                  <a:pt x="504" y="727"/>
                </a:lnTo>
                <a:lnTo>
                  <a:pt x="514" y="717"/>
                </a:lnTo>
                <a:lnTo>
                  <a:pt x="519" y="711"/>
                </a:lnTo>
                <a:lnTo>
                  <a:pt x="521" y="707"/>
                </a:lnTo>
                <a:lnTo>
                  <a:pt x="521" y="707"/>
                </a:lnTo>
                <a:lnTo>
                  <a:pt x="523" y="697"/>
                </a:lnTo>
                <a:lnTo>
                  <a:pt x="523" y="697"/>
                </a:lnTo>
                <a:lnTo>
                  <a:pt x="532" y="688"/>
                </a:lnTo>
                <a:lnTo>
                  <a:pt x="539" y="681"/>
                </a:lnTo>
                <a:lnTo>
                  <a:pt x="544" y="675"/>
                </a:lnTo>
                <a:lnTo>
                  <a:pt x="544" y="675"/>
                </a:lnTo>
                <a:lnTo>
                  <a:pt x="557" y="652"/>
                </a:lnTo>
                <a:lnTo>
                  <a:pt x="574" y="627"/>
                </a:lnTo>
                <a:lnTo>
                  <a:pt x="574" y="627"/>
                </a:lnTo>
                <a:lnTo>
                  <a:pt x="592" y="599"/>
                </a:lnTo>
                <a:lnTo>
                  <a:pt x="603" y="580"/>
                </a:lnTo>
                <a:lnTo>
                  <a:pt x="603" y="580"/>
                </a:lnTo>
                <a:lnTo>
                  <a:pt x="611" y="597"/>
                </a:lnTo>
                <a:lnTo>
                  <a:pt x="621" y="617"/>
                </a:lnTo>
                <a:lnTo>
                  <a:pt x="621" y="617"/>
                </a:lnTo>
                <a:lnTo>
                  <a:pt x="622" y="622"/>
                </a:lnTo>
                <a:lnTo>
                  <a:pt x="623" y="631"/>
                </a:lnTo>
                <a:lnTo>
                  <a:pt x="622" y="635"/>
                </a:lnTo>
                <a:lnTo>
                  <a:pt x="621" y="640"/>
                </a:lnTo>
                <a:lnTo>
                  <a:pt x="617" y="646"/>
                </a:lnTo>
                <a:lnTo>
                  <a:pt x="614" y="652"/>
                </a:lnTo>
                <a:lnTo>
                  <a:pt x="614" y="652"/>
                </a:lnTo>
                <a:lnTo>
                  <a:pt x="605" y="662"/>
                </a:lnTo>
                <a:lnTo>
                  <a:pt x="593" y="679"/>
                </a:lnTo>
                <a:lnTo>
                  <a:pt x="564" y="722"/>
                </a:lnTo>
                <a:lnTo>
                  <a:pt x="538" y="761"/>
                </a:lnTo>
                <a:lnTo>
                  <a:pt x="529" y="776"/>
                </a:lnTo>
                <a:lnTo>
                  <a:pt x="526" y="782"/>
                </a:lnTo>
                <a:lnTo>
                  <a:pt x="526" y="782"/>
                </a:lnTo>
                <a:lnTo>
                  <a:pt x="528" y="784"/>
                </a:lnTo>
                <a:lnTo>
                  <a:pt x="531" y="788"/>
                </a:lnTo>
                <a:lnTo>
                  <a:pt x="537" y="792"/>
                </a:lnTo>
                <a:lnTo>
                  <a:pt x="537" y="792"/>
                </a:lnTo>
                <a:lnTo>
                  <a:pt x="532" y="832"/>
                </a:lnTo>
                <a:lnTo>
                  <a:pt x="527" y="864"/>
                </a:lnTo>
                <a:lnTo>
                  <a:pt x="523" y="884"/>
                </a:lnTo>
                <a:lnTo>
                  <a:pt x="523" y="884"/>
                </a:lnTo>
                <a:lnTo>
                  <a:pt x="516" y="922"/>
                </a:lnTo>
                <a:lnTo>
                  <a:pt x="503" y="995"/>
                </a:lnTo>
                <a:lnTo>
                  <a:pt x="491" y="1064"/>
                </a:lnTo>
                <a:lnTo>
                  <a:pt x="486" y="1087"/>
                </a:lnTo>
                <a:lnTo>
                  <a:pt x="484" y="1095"/>
                </a:lnTo>
                <a:lnTo>
                  <a:pt x="484" y="1095"/>
                </a:lnTo>
                <a:lnTo>
                  <a:pt x="462" y="1099"/>
                </a:lnTo>
                <a:lnTo>
                  <a:pt x="445" y="1104"/>
                </a:lnTo>
                <a:lnTo>
                  <a:pt x="435" y="1107"/>
                </a:lnTo>
                <a:lnTo>
                  <a:pt x="435" y="1107"/>
                </a:lnTo>
                <a:lnTo>
                  <a:pt x="425" y="1111"/>
                </a:lnTo>
                <a:lnTo>
                  <a:pt x="411" y="1116"/>
                </a:lnTo>
                <a:lnTo>
                  <a:pt x="394" y="1119"/>
                </a:lnTo>
                <a:lnTo>
                  <a:pt x="377" y="1122"/>
                </a:lnTo>
                <a:lnTo>
                  <a:pt x="377" y="1122"/>
                </a:lnTo>
                <a:lnTo>
                  <a:pt x="370" y="1124"/>
                </a:lnTo>
                <a:lnTo>
                  <a:pt x="361" y="1128"/>
                </a:lnTo>
                <a:lnTo>
                  <a:pt x="354" y="1132"/>
                </a:lnTo>
                <a:lnTo>
                  <a:pt x="348" y="1136"/>
                </a:lnTo>
                <a:lnTo>
                  <a:pt x="344" y="1141"/>
                </a:lnTo>
                <a:lnTo>
                  <a:pt x="341" y="1147"/>
                </a:lnTo>
                <a:lnTo>
                  <a:pt x="341" y="1152"/>
                </a:lnTo>
                <a:lnTo>
                  <a:pt x="342" y="1157"/>
                </a:lnTo>
                <a:lnTo>
                  <a:pt x="342" y="1157"/>
                </a:lnTo>
                <a:lnTo>
                  <a:pt x="348" y="1165"/>
                </a:lnTo>
                <a:lnTo>
                  <a:pt x="353" y="1168"/>
                </a:lnTo>
                <a:lnTo>
                  <a:pt x="356" y="1170"/>
                </a:lnTo>
                <a:lnTo>
                  <a:pt x="370" y="1174"/>
                </a:lnTo>
                <a:lnTo>
                  <a:pt x="390" y="1177"/>
                </a:lnTo>
                <a:lnTo>
                  <a:pt x="390" y="1177"/>
                </a:lnTo>
                <a:lnTo>
                  <a:pt x="402" y="1178"/>
                </a:lnTo>
                <a:lnTo>
                  <a:pt x="415" y="1178"/>
                </a:lnTo>
                <a:lnTo>
                  <a:pt x="442" y="1177"/>
                </a:lnTo>
                <a:lnTo>
                  <a:pt x="467" y="1175"/>
                </a:lnTo>
                <a:lnTo>
                  <a:pt x="486" y="1172"/>
                </a:lnTo>
                <a:lnTo>
                  <a:pt x="486" y="1172"/>
                </a:lnTo>
                <a:lnTo>
                  <a:pt x="503" y="1170"/>
                </a:lnTo>
                <a:lnTo>
                  <a:pt x="519" y="1169"/>
                </a:lnTo>
                <a:lnTo>
                  <a:pt x="526" y="1168"/>
                </a:lnTo>
                <a:lnTo>
                  <a:pt x="531" y="1165"/>
                </a:lnTo>
                <a:lnTo>
                  <a:pt x="536" y="1162"/>
                </a:lnTo>
                <a:lnTo>
                  <a:pt x="539" y="1157"/>
                </a:lnTo>
                <a:lnTo>
                  <a:pt x="539" y="1157"/>
                </a:lnTo>
                <a:lnTo>
                  <a:pt x="540" y="1151"/>
                </a:lnTo>
                <a:lnTo>
                  <a:pt x="539" y="1142"/>
                </a:lnTo>
                <a:lnTo>
                  <a:pt x="538" y="1133"/>
                </a:lnTo>
                <a:lnTo>
                  <a:pt x="536" y="1123"/>
                </a:lnTo>
                <a:lnTo>
                  <a:pt x="531" y="1106"/>
                </a:lnTo>
                <a:lnTo>
                  <a:pt x="529" y="1100"/>
                </a:lnTo>
                <a:lnTo>
                  <a:pt x="528" y="1098"/>
                </a:lnTo>
                <a:lnTo>
                  <a:pt x="528" y="1098"/>
                </a:lnTo>
                <a:lnTo>
                  <a:pt x="564" y="1032"/>
                </a:lnTo>
                <a:lnTo>
                  <a:pt x="605" y="956"/>
                </a:lnTo>
                <a:lnTo>
                  <a:pt x="605" y="956"/>
                </a:lnTo>
                <a:lnTo>
                  <a:pt x="610" y="945"/>
                </a:lnTo>
                <a:lnTo>
                  <a:pt x="614" y="931"/>
                </a:lnTo>
                <a:lnTo>
                  <a:pt x="622" y="894"/>
                </a:lnTo>
                <a:lnTo>
                  <a:pt x="630" y="841"/>
                </a:lnTo>
                <a:lnTo>
                  <a:pt x="630" y="841"/>
                </a:lnTo>
                <a:lnTo>
                  <a:pt x="638" y="823"/>
                </a:lnTo>
                <a:lnTo>
                  <a:pt x="645" y="806"/>
                </a:lnTo>
                <a:lnTo>
                  <a:pt x="645" y="806"/>
                </a:lnTo>
                <a:lnTo>
                  <a:pt x="647" y="804"/>
                </a:lnTo>
                <a:lnTo>
                  <a:pt x="652" y="801"/>
                </a:lnTo>
                <a:lnTo>
                  <a:pt x="658" y="796"/>
                </a:lnTo>
                <a:lnTo>
                  <a:pt x="658" y="796"/>
                </a:lnTo>
                <a:lnTo>
                  <a:pt x="660" y="796"/>
                </a:lnTo>
                <a:lnTo>
                  <a:pt x="665" y="795"/>
                </a:lnTo>
                <a:lnTo>
                  <a:pt x="668" y="796"/>
                </a:lnTo>
                <a:lnTo>
                  <a:pt x="670" y="798"/>
                </a:lnTo>
                <a:lnTo>
                  <a:pt x="673" y="800"/>
                </a:lnTo>
                <a:lnTo>
                  <a:pt x="673" y="804"/>
                </a:lnTo>
                <a:lnTo>
                  <a:pt x="673" y="804"/>
                </a:lnTo>
                <a:lnTo>
                  <a:pt x="674" y="816"/>
                </a:lnTo>
                <a:lnTo>
                  <a:pt x="676" y="826"/>
                </a:lnTo>
                <a:lnTo>
                  <a:pt x="680" y="838"/>
                </a:lnTo>
                <a:lnTo>
                  <a:pt x="680" y="838"/>
                </a:lnTo>
                <a:lnTo>
                  <a:pt x="682" y="835"/>
                </a:lnTo>
                <a:lnTo>
                  <a:pt x="683" y="834"/>
                </a:lnTo>
                <a:lnTo>
                  <a:pt x="685" y="835"/>
                </a:lnTo>
                <a:lnTo>
                  <a:pt x="686" y="838"/>
                </a:lnTo>
                <a:lnTo>
                  <a:pt x="686" y="838"/>
                </a:lnTo>
                <a:lnTo>
                  <a:pt x="689" y="868"/>
                </a:lnTo>
                <a:lnTo>
                  <a:pt x="698" y="925"/>
                </a:lnTo>
                <a:lnTo>
                  <a:pt x="712" y="1015"/>
                </a:lnTo>
                <a:lnTo>
                  <a:pt x="712" y="1015"/>
                </a:lnTo>
                <a:lnTo>
                  <a:pt x="713" y="1023"/>
                </a:lnTo>
                <a:lnTo>
                  <a:pt x="712" y="1035"/>
                </a:lnTo>
                <a:lnTo>
                  <a:pt x="709" y="1059"/>
                </a:lnTo>
                <a:lnTo>
                  <a:pt x="703" y="1091"/>
                </a:lnTo>
                <a:lnTo>
                  <a:pt x="703" y="1091"/>
                </a:lnTo>
                <a:lnTo>
                  <a:pt x="692" y="1095"/>
                </a:lnTo>
                <a:lnTo>
                  <a:pt x="666" y="1110"/>
                </a:lnTo>
                <a:lnTo>
                  <a:pt x="653" y="1118"/>
                </a:lnTo>
                <a:lnTo>
                  <a:pt x="641" y="1127"/>
                </a:lnTo>
                <a:lnTo>
                  <a:pt x="633" y="1134"/>
                </a:lnTo>
                <a:lnTo>
                  <a:pt x="629" y="1138"/>
                </a:lnTo>
                <a:lnTo>
                  <a:pt x="628" y="1140"/>
                </a:lnTo>
                <a:lnTo>
                  <a:pt x="628" y="1140"/>
                </a:lnTo>
                <a:lnTo>
                  <a:pt x="627" y="1145"/>
                </a:lnTo>
                <a:lnTo>
                  <a:pt x="627" y="1148"/>
                </a:lnTo>
                <a:lnTo>
                  <a:pt x="628" y="1153"/>
                </a:lnTo>
                <a:lnTo>
                  <a:pt x="629" y="1156"/>
                </a:lnTo>
                <a:lnTo>
                  <a:pt x="632" y="1160"/>
                </a:lnTo>
                <a:lnTo>
                  <a:pt x="635" y="1163"/>
                </a:lnTo>
                <a:lnTo>
                  <a:pt x="635" y="1163"/>
                </a:lnTo>
                <a:lnTo>
                  <a:pt x="650" y="1162"/>
                </a:lnTo>
                <a:lnTo>
                  <a:pt x="677" y="1157"/>
                </a:lnTo>
                <a:lnTo>
                  <a:pt x="710" y="1153"/>
                </a:lnTo>
                <a:lnTo>
                  <a:pt x="724" y="1153"/>
                </a:lnTo>
                <a:lnTo>
                  <a:pt x="735" y="1152"/>
                </a:lnTo>
                <a:lnTo>
                  <a:pt x="735" y="1152"/>
                </a:lnTo>
                <a:lnTo>
                  <a:pt x="753" y="1153"/>
                </a:lnTo>
                <a:lnTo>
                  <a:pt x="769" y="1153"/>
                </a:lnTo>
                <a:lnTo>
                  <a:pt x="776" y="1153"/>
                </a:lnTo>
                <a:lnTo>
                  <a:pt x="783" y="1152"/>
                </a:lnTo>
                <a:lnTo>
                  <a:pt x="788" y="1148"/>
                </a:lnTo>
                <a:lnTo>
                  <a:pt x="791" y="1145"/>
                </a:lnTo>
                <a:lnTo>
                  <a:pt x="791" y="1145"/>
                </a:lnTo>
                <a:lnTo>
                  <a:pt x="794" y="1142"/>
                </a:lnTo>
                <a:lnTo>
                  <a:pt x="794" y="1139"/>
                </a:lnTo>
                <a:lnTo>
                  <a:pt x="795" y="1129"/>
                </a:lnTo>
                <a:lnTo>
                  <a:pt x="794" y="1117"/>
                </a:lnTo>
                <a:lnTo>
                  <a:pt x="791" y="1105"/>
                </a:lnTo>
                <a:lnTo>
                  <a:pt x="787" y="1085"/>
                </a:lnTo>
                <a:lnTo>
                  <a:pt x="784" y="1075"/>
                </a:lnTo>
                <a:lnTo>
                  <a:pt x="779" y="1068"/>
                </a:lnTo>
                <a:lnTo>
                  <a:pt x="779" y="1068"/>
                </a:lnTo>
                <a:lnTo>
                  <a:pt x="779" y="1074"/>
                </a:lnTo>
                <a:lnTo>
                  <a:pt x="779" y="1056"/>
                </a:lnTo>
                <a:lnTo>
                  <a:pt x="779" y="1056"/>
                </a:lnTo>
                <a:lnTo>
                  <a:pt x="782" y="980"/>
                </a:lnTo>
                <a:lnTo>
                  <a:pt x="783" y="936"/>
                </a:lnTo>
                <a:lnTo>
                  <a:pt x="782" y="901"/>
                </a:lnTo>
                <a:lnTo>
                  <a:pt x="782" y="901"/>
                </a:lnTo>
                <a:lnTo>
                  <a:pt x="778" y="855"/>
                </a:lnTo>
                <a:lnTo>
                  <a:pt x="775" y="829"/>
                </a:lnTo>
                <a:lnTo>
                  <a:pt x="775" y="829"/>
                </a:lnTo>
                <a:lnTo>
                  <a:pt x="773" y="823"/>
                </a:lnTo>
                <a:lnTo>
                  <a:pt x="773" y="814"/>
                </a:lnTo>
                <a:lnTo>
                  <a:pt x="775" y="792"/>
                </a:lnTo>
                <a:lnTo>
                  <a:pt x="777" y="761"/>
                </a:lnTo>
                <a:lnTo>
                  <a:pt x="777" y="761"/>
                </a:lnTo>
                <a:lnTo>
                  <a:pt x="812" y="740"/>
                </a:lnTo>
                <a:lnTo>
                  <a:pt x="812" y="740"/>
                </a:lnTo>
                <a:lnTo>
                  <a:pt x="813" y="737"/>
                </a:lnTo>
                <a:lnTo>
                  <a:pt x="814" y="735"/>
                </a:lnTo>
                <a:lnTo>
                  <a:pt x="817" y="725"/>
                </a:lnTo>
                <a:lnTo>
                  <a:pt x="819" y="700"/>
                </a:lnTo>
                <a:lnTo>
                  <a:pt x="822" y="664"/>
                </a:lnTo>
                <a:lnTo>
                  <a:pt x="822" y="664"/>
                </a:lnTo>
                <a:lnTo>
                  <a:pt x="819" y="570"/>
                </a:lnTo>
                <a:lnTo>
                  <a:pt x="819" y="570"/>
                </a:lnTo>
                <a:lnTo>
                  <a:pt x="820" y="563"/>
                </a:lnTo>
                <a:lnTo>
                  <a:pt x="823" y="552"/>
                </a:lnTo>
                <a:lnTo>
                  <a:pt x="825" y="539"/>
                </a:lnTo>
                <a:lnTo>
                  <a:pt x="826" y="522"/>
                </a:lnTo>
                <a:lnTo>
                  <a:pt x="826" y="522"/>
                </a:lnTo>
                <a:lnTo>
                  <a:pt x="828" y="509"/>
                </a:lnTo>
                <a:lnTo>
                  <a:pt x="826" y="501"/>
                </a:lnTo>
                <a:lnTo>
                  <a:pt x="823" y="494"/>
                </a:lnTo>
                <a:lnTo>
                  <a:pt x="814" y="483"/>
                </a:lnTo>
                <a:lnTo>
                  <a:pt x="814" y="483"/>
                </a:lnTo>
                <a:lnTo>
                  <a:pt x="754" y="407"/>
                </a:lnTo>
                <a:lnTo>
                  <a:pt x="718" y="359"/>
                </a:lnTo>
                <a:lnTo>
                  <a:pt x="704" y="340"/>
                </a:lnTo>
                <a:lnTo>
                  <a:pt x="695" y="327"/>
                </a:lnTo>
                <a:lnTo>
                  <a:pt x="695" y="327"/>
                </a:lnTo>
                <a:lnTo>
                  <a:pt x="688" y="317"/>
                </a:lnTo>
                <a:lnTo>
                  <a:pt x="680" y="310"/>
                </a:lnTo>
                <a:lnTo>
                  <a:pt x="657" y="292"/>
                </a:lnTo>
                <a:lnTo>
                  <a:pt x="644" y="280"/>
                </a:lnTo>
                <a:lnTo>
                  <a:pt x="629" y="265"/>
                </a:lnTo>
                <a:lnTo>
                  <a:pt x="623" y="257"/>
                </a:lnTo>
                <a:lnTo>
                  <a:pt x="616" y="247"/>
                </a:lnTo>
                <a:lnTo>
                  <a:pt x="610" y="237"/>
                </a:lnTo>
                <a:lnTo>
                  <a:pt x="603" y="224"/>
                </a:lnTo>
                <a:lnTo>
                  <a:pt x="603" y="224"/>
                </a:lnTo>
                <a:lnTo>
                  <a:pt x="597" y="212"/>
                </a:lnTo>
                <a:lnTo>
                  <a:pt x="590" y="202"/>
                </a:lnTo>
                <a:lnTo>
                  <a:pt x="582" y="191"/>
                </a:lnTo>
                <a:lnTo>
                  <a:pt x="574" y="182"/>
                </a:lnTo>
                <a:lnTo>
                  <a:pt x="566" y="175"/>
                </a:lnTo>
                <a:lnTo>
                  <a:pt x="558" y="168"/>
                </a:lnTo>
                <a:lnTo>
                  <a:pt x="542" y="157"/>
                </a:lnTo>
                <a:lnTo>
                  <a:pt x="527" y="149"/>
                </a:lnTo>
                <a:lnTo>
                  <a:pt x="516" y="143"/>
                </a:lnTo>
                <a:lnTo>
                  <a:pt x="508" y="138"/>
                </a:lnTo>
                <a:lnTo>
                  <a:pt x="505" y="137"/>
                </a:lnTo>
                <a:lnTo>
                  <a:pt x="504" y="134"/>
                </a:lnTo>
                <a:lnTo>
                  <a:pt x="504" y="134"/>
                </a:lnTo>
                <a:lnTo>
                  <a:pt x="502" y="128"/>
                </a:lnTo>
                <a:lnTo>
                  <a:pt x="498" y="122"/>
                </a:lnTo>
                <a:lnTo>
                  <a:pt x="493" y="118"/>
                </a:lnTo>
                <a:lnTo>
                  <a:pt x="514" y="115"/>
                </a:lnTo>
                <a:lnTo>
                  <a:pt x="499" y="95"/>
                </a:lnTo>
                <a:lnTo>
                  <a:pt x="499" y="95"/>
                </a:lnTo>
                <a:lnTo>
                  <a:pt x="504" y="86"/>
                </a:lnTo>
                <a:lnTo>
                  <a:pt x="507" y="79"/>
                </a:lnTo>
                <a:lnTo>
                  <a:pt x="507" y="77"/>
                </a:lnTo>
                <a:lnTo>
                  <a:pt x="507" y="76"/>
                </a:lnTo>
                <a:lnTo>
                  <a:pt x="507" y="76"/>
                </a:lnTo>
                <a:lnTo>
                  <a:pt x="491" y="58"/>
                </a:lnTo>
                <a:lnTo>
                  <a:pt x="491" y="58"/>
                </a:lnTo>
                <a:lnTo>
                  <a:pt x="492" y="58"/>
                </a:lnTo>
                <a:lnTo>
                  <a:pt x="493" y="58"/>
                </a:lnTo>
                <a:lnTo>
                  <a:pt x="495" y="58"/>
                </a:lnTo>
                <a:lnTo>
                  <a:pt x="495" y="55"/>
                </a:lnTo>
                <a:lnTo>
                  <a:pt x="495" y="53"/>
                </a:lnTo>
                <a:lnTo>
                  <a:pt x="489" y="43"/>
                </a:lnTo>
                <a:lnTo>
                  <a:pt x="489" y="43"/>
                </a:lnTo>
                <a:lnTo>
                  <a:pt x="480" y="29"/>
                </a:lnTo>
                <a:lnTo>
                  <a:pt x="472" y="20"/>
                </a:lnTo>
                <a:lnTo>
                  <a:pt x="472" y="20"/>
                </a:lnTo>
                <a:lnTo>
                  <a:pt x="469" y="17"/>
                </a:lnTo>
                <a:lnTo>
                  <a:pt x="468" y="13"/>
                </a:lnTo>
                <a:lnTo>
                  <a:pt x="469" y="7"/>
                </a:lnTo>
                <a:lnTo>
                  <a:pt x="468" y="3"/>
                </a:lnTo>
                <a:lnTo>
                  <a:pt x="465" y="2"/>
                </a:lnTo>
                <a:lnTo>
                  <a:pt x="457" y="1"/>
                </a:lnTo>
                <a:lnTo>
                  <a:pt x="447" y="0"/>
                </a:lnTo>
                <a:lnTo>
                  <a:pt x="447" y="0"/>
                </a:lnTo>
                <a:lnTo>
                  <a:pt x="425" y="0"/>
                </a:lnTo>
                <a:lnTo>
                  <a:pt x="413" y="1"/>
                </a:lnTo>
                <a:lnTo>
                  <a:pt x="406" y="2"/>
                </a:lnTo>
                <a:lnTo>
                  <a:pt x="400" y="6"/>
                </a:lnTo>
                <a:lnTo>
                  <a:pt x="400" y="6"/>
                </a:lnTo>
                <a:lnTo>
                  <a:pt x="385" y="14"/>
                </a:lnTo>
                <a:lnTo>
                  <a:pt x="378" y="19"/>
                </a:lnTo>
                <a:lnTo>
                  <a:pt x="374" y="23"/>
                </a:lnTo>
                <a:lnTo>
                  <a:pt x="374" y="23"/>
                </a:lnTo>
                <a:lnTo>
                  <a:pt x="372" y="25"/>
                </a:lnTo>
                <a:lnTo>
                  <a:pt x="367" y="26"/>
                </a:lnTo>
                <a:lnTo>
                  <a:pt x="364" y="30"/>
                </a:lnTo>
                <a:lnTo>
                  <a:pt x="361" y="33"/>
                </a:lnTo>
                <a:lnTo>
                  <a:pt x="360" y="37"/>
                </a:lnTo>
                <a:lnTo>
                  <a:pt x="360" y="37"/>
                </a:lnTo>
                <a:lnTo>
                  <a:pt x="358" y="48"/>
                </a:lnTo>
                <a:lnTo>
                  <a:pt x="358" y="58"/>
                </a:lnTo>
                <a:lnTo>
                  <a:pt x="358" y="70"/>
                </a:lnTo>
                <a:lnTo>
                  <a:pt x="358" y="70"/>
                </a:lnTo>
                <a:lnTo>
                  <a:pt x="354" y="78"/>
                </a:lnTo>
                <a:lnTo>
                  <a:pt x="353" y="83"/>
                </a:lnTo>
                <a:lnTo>
                  <a:pt x="353" y="85"/>
                </a:lnTo>
                <a:lnTo>
                  <a:pt x="353" y="85"/>
                </a:lnTo>
                <a:lnTo>
                  <a:pt x="355" y="96"/>
                </a:lnTo>
                <a:lnTo>
                  <a:pt x="358" y="104"/>
                </a:lnTo>
                <a:lnTo>
                  <a:pt x="358" y="113"/>
                </a:lnTo>
                <a:lnTo>
                  <a:pt x="358" y="113"/>
                </a:lnTo>
                <a:lnTo>
                  <a:pt x="353" y="127"/>
                </a:lnTo>
                <a:lnTo>
                  <a:pt x="353" y="133"/>
                </a:lnTo>
                <a:lnTo>
                  <a:pt x="353" y="136"/>
                </a:lnTo>
                <a:lnTo>
                  <a:pt x="355" y="137"/>
                </a:lnTo>
                <a:lnTo>
                  <a:pt x="355" y="137"/>
                </a:lnTo>
                <a:lnTo>
                  <a:pt x="359" y="138"/>
                </a:lnTo>
                <a:lnTo>
                  <a:pt x="361" y="138"/>
                </a:lnTo>
                <a:lnTo>
                  <a:pt x="362" y="139"/>
                </a:lnTo>
                <a:lnTo>
                  <a:pt x="365" y="145"/>
                </a:lnTo>
                <a:lnTo>
                  <a:pt x="365" y="145"/>
                </a:lnTo>
                <a:lnTo>
                  <a:pt x="367" y="151"/>
                </a:lnTo>
                <a:lnTo>
                  <a:pt x="372" y="156"/>
                </a:lnTo>
                <a:lnTo>
                  <a:pt x="376" y="161"/>
                </a:lnTo>
                <a:lnTo>
                  <a:pt x="379" y="167"/>
                </a:lnTo>
                <a:lnTo>
                  <a:pt x="379" y="167"/>
                </a:lnTo>
                <a:lnTo>
                  <a:pt x="385" y="176"/>
                </a:lnTo>
                <a:lnTo>
                  <a:pt x="388" y="179"/>
                </a:lnTo>
                <a:lnTo>
                  <a:pt x="392" y="180"/>
                </a:lnTo>
                <a:lnTo>
                  <a:pt x="392" y="180"/>
                </a:lnTo>
                <a:lnTo>
                  <a:pt x="400" y="179"/>
                </a:lnTo>
                <a:lnTo>
                  <a:pt x="409" y="178"/>
                </a:lnTo>
                <a:lnTo>
                  <a:pt x="421" y="174"/>
                </a:lnTo>
                <a:lnTo>
                  <a:pt x="421" y="174"/>
                </a:lnTo>
                <a:lnTo>
                  <a:pt x="424" y="176"/>
                </a:lnTo>
                <a:lnTo>
                  <a:pt x="429" y="181"/>
                </a:lnTo>
                <a:lnTo>
                  <a:pt x="435" y="188"/>
                </a:lnTo>
                <a:lnTo>
                  <a:pt x="436" y="192"/>
                </a:lnTo>
                <a:lnTo>
                  <a:pt x="437" y="197"/>
                </a:lnTo>
                <a:lnTo>
                  <a:pt x="437" y="197"/>
                </a:lnTo>
                <a:lnTo>
                  <a:pt x="438" y="204"/>
                </a:lnTo>
                <a:lnTo>
                  <a:pt x="439" y="208"/>
                </a:lnTo>
                <a:lnTo>
                  <a:pt x="441" y="211"/>
                </a:lnTo>
                <a:lnTo>
                  <a:pt x="439" y="217"/>
                </a:lnTo>
                <a:lnTo>
                  <a:pt x="439" y="217"/>
                </a:lnTo>
                <a:lnTo>
                  <a:pt x="436" y="228"/>
                </a:lnTo>
                <a:lnTo>
                  <a:pt x="432" y="241"/>
                </a:lnTo>
                <a:lnTo>
                  <a:pt x="432" y="241"/>
                </a:lnTo>
                <a:lnTo>
                  <a:pt x="430" y="245"/>
                </a:lnTo>
                <a:lnTo>
                  <a:pt x="429" y="249"/>
                </a:lnTo>
                <a:lnTo>
                  <a:pt x="425" y="252"/>
                </a:lnTo>
                <a:lnTo>
                  <a:pt x="424" y="255"/>
                </a:lnTo>
                <a:lnTo>
                  <a:pt x="424" y="258"/>
                </a:lnTo>
                <a:lnTo>
                  <a:pt x="425" y="263"/>
                </a:lnTo>
                <a:lnTo>
                  <a:pt x="427" y="269"/>
                </a:lnTo>
                <a:lnTo>
                  <a:pt x="427" y="269"/>
                </a:lnTo>
                <a:lnTo>
                  <a:pt x="462" y="369"/>
                </a:lnTo>
                <a:lnTo>
                  <a:pt x="462" y="369"/>
                </a:lnTo>
                <a:lnTo>
                  <a:pt x="468" y="410"/>
                </a:lnTo>
                <a:lnTo>
                  <a:pt x="472" y="441"/>
                </a:lnTo>
                <a:lnTo>
                  <a:pt x="472" y="452"/>
                </a:lnTo>
                <a:lnTo>
                  <a:pt x="472" y="458"/>
                </a:lnTo>
                <a:lnTo>
                  <a:pt x="472" y="458"/>
                </a:lnTo>
                <a:lnTo>
                  <a:pt x="469" y="465"/>
                </a:lnTo>
                <a:lnTo>
                  <a:pt x="467" y="471"/>
                </a:lnTo>
                <a:lnTo>
                  <a:pt x="467" y="476"/>
                </a:lnTo>
                <a:lnTo>
                  <a:pt x="499" y="4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2">
            <a:extLst>
              <a:ext uri="{FF2B5EF4-FFF2-40B4-BE49-F238E27FC236}">
                <a16:creationId xmlns:a16="http://schemas.microsoft.com/office/drawing/2014/main" id="{EB2D7C9F-72CA-4FA1-94EE-C3A6232F2CE3}"/>
              </a:ext>
            </a:extLst>
          </p:cNvPr>
          <p:cNvSpPr>
            <a:spLocks noEditPoints="1"/>
          </p:cNvSpPr>
          <p:nvPr/>
        </p:nvSpPr>
        <p:spPr bwMode="auto">
          <a:xfrm>
            <a:off x="8032142" y="2696907"/>
            <a:ext cx="1184081" cy="1762381"/>
          </a:xfrm>
          <a:custGeom>
            <a:avLst/>
            <a:gdLst>
              <a:gd name="T0" fmla="*/ 248 w 991"/>
              <a:gd name="T1" fmla="*/ 370 h 1475"/>
              <a:gd name="T2" fmla="*/ 306 w 991"/>
              <a:gd name="T3" fmla="*/ 632 h 1475"/>
              <a:gd name="T4" fmla="*/ 363 w 991"/>
              <a:gd name="T5" fmla="*/ 653 h 1475"/>
              <a:gd name="T6" fmla="*/ 433 w 991"/>
              <a:gd name="T7" fmla="*/ 846 h 1475"/>
              <a:gd name="T8" fmla="*/ 415 w 991"/>
              <a:gd name="T9" fmla="*/ 873 h 1475"/>
              <a:gd name="T10" fmla="*/ 237 w 991"/>
              <a:gd name="T11" fmla="*/ 1078 h 1475"/>
              <a:gd name="T12" fmla="*/ 58 w 991"/>
              <a:gd name="T13" fmla="*/ 1218 h 1475"/>
              <a:gd name="T14" fmla="*/ 56 w 991"/>
              <a:gd name="T15" fmla="*/ 1171 h 1475"/>
              <a:gd name="T16" fmla="*/ 36 w 991"/>
              <a:gd name="T17" fmla="*/ 1145 h 1475"/>
              <a:gd name="T18" fmla="*/ 5 w 991"/>
              <a:gd name="T19" fmla="*/ 1168 h 1475"/>
              <a:gd name="T20" fmla="*/ 9 w 991"/>
              <a:gd name="T21" fmla="*/ 1230 h 1475"/>
              <a:gd name="T22" fmla="*/ 64 w 991"/>
              <a:gd name="T23" fmla="*/ 1259 h 1475"/>
              <a:gd name="T24" fmla="*/ 145 w 991"/>
              <a:gd name="T25" fmla="*/ 1207 h 1475"/>
              <a:gd name="T26" fmla="*/ 428 w 991"/>
              <a:gd name="T27" fmla="*/ 960 h 1475"/>
              <a:gd name="T28" fmla="*/ 452 w 991"/>
              <a:gd name="T29" fmla="*/ 977 h 1475"/>
              <a:gd name="T30" fmla="*/ 477 w 991"/>
              <a:gd name="T31" fmla="*/ 937 h 1475"/>
              <a:gd name="T32" fmla="*/ 505 w 991"/>
              <a:gd name="T33" fmla="*/ 906 h 1475"/>
              <a:gd name="T34" fmla="*/ 589 w 991"/>
              <a:gd name="T35" fmla="*/ 1010 h 1475"/>
              <a:gd name="T36" fmla="*/ 648 w 991"/>
              <a:gd name="T37" fmla="*/ 1017 h 1475"/>
              <a:gd name="T38" fmla="*/ 712 w 991"/>
              <a:gd name="T39" fmla="*/ 979 h 1475"/>
              <a:gd name="T40" fmla="*/ 759 w 991"/>
              <a:gd name="T41" fmla="*/ 1078 h 1475"/>
              <a:gd name="T42" fmla="*/ 736 w 991"/>
              <a:gd name="T43" fmla="*/ 1290 h 1475"/>
              <a:gd name="T44" fmla="*/ 754 w 991"/>
              <a:gd name="T45" fmla="*/ 1326 h 1475"/>
              <a:gd name="T46" fmla="*/ 839 w 991"/>
              <a:gd name="T47" fmla="*/ 1324 h 1475"/>
              <a:gd name="T48" fmla="*/ 875 w 991"/>
              <a:gd name="T49" fmla="*/ 1258 h 1475"/>
              <a:gd name="T50" fmla="*/ 875 w 991"/>
              <a:gd name="T51" fmla="*/ 1104 h 1475"/>
              <a:gd name="T52" fmla="*/ 840 w 991"/>
              <a:gd name="T53" fmla="*/ 908 h 1475"/>
              <a:gd name="T54" fmla="*/ 916 w 991"/>
              <a:gd name="T55" fmla="*/ 899 h 1475"/>
              <a:gd name="T56" fmla="*/ 945 w 991"/>
              <a:gd name="T57" fmla="*/ 848 h 1475"/>
              <a:gd name="T58" fmla="*/ 900 w 991"/>
              <a:gd name="T59" fmla="*/ 806 h 1475"/>
              <a:gd name="T60" fmla="*/ 837 w 991"/>
              <a:gd name="T61" fmla="*/ 702 h 1475"/>
              <a:gd name="T62" fmla="*/ 834 w 991"/>
              <a:gd name="T63" fmla="*/ 566 h 1475"/>
              <a:gd name="T64" fmla="*/ 849 w 991"/>
              <a:gd name="T65" fmla="*/ 523 h 1475"/>
              <a:gd name="T66" fmla="*/ 991 w 991"/>
              <a:gd name="T67" fmla="*/ 351 h 1475"/>
              <a:gd name="T68" fmla="*/ 952 w 991"/>
              <a:gd name="T69" fmla="*/ 276 h 1475"/>
              <a:gd name="T70" fmla="*/ 878 w 991"/>
              <a:gd name="T71" fmla="*/ 214 h 1475"/>
              <a:gd name="T72" fmla="*/ 629 w 991"/>
              <a:gd name="T73" fmla="*/ 127 h 1475"/>
              <a:gd name="T74" fmla="*/ 504 w 991"/>
              <a:gd name="T75" fmla="*/ 125 h 1475"/>
              <a:gd name="T76" fmla="*/ 438 w 991"/>
              <a:gd name="T77" fmla="*/ 84 h 1475"/>
              <a:gd name="T78" fmla="*/ 438 w 991"/>
              <a:gd name="T79" fmla="*/ 47 h 1475"/>
              <a:gd name="T80" fmla="*/ 384 w 991"/>
              <a:gd name="T81" fmla="*/ 1 h 1475"/>
              <a:gd name="T82" fmla="*/ 357 w 991"/>
              <a:gd name="T83" fmla="*/ 4 h 1475"/>
              <a:gd name="T84" fmla="*/ 259 w 991"/>
              <a:gd name="T85" fmla="*/ 25 h 1475"/>
              <a:gd name="T86" fmla="*/ 221 w 991"/>
              <a:gd name="T87" fmla="*/ 52 h 1475"/>
              <a:gd name="T88" fmla="*/ 190 w 991"/>
              <a:gd name="T89" fmla="*/ 86 h 1475"/>
              <a:gd name="T90" fmla="*/ 195 w 991"/>
              <a:gd name="T91" fmla="*/ 186 h 1475"/>
              <a:gd name="T92" fmla="*/ 231 w 991"/>
              <a:gd name="T93" fmla="*/ 247 h 1475"/>
              <a:gd name="T94" fmla="*/ 285 w 991"/>
              <a:gd name="T95" fmla="*/ 279 h 1475"/>
              <a:gd name="T96" fmla="*/ 769 w 991"/>
              <a:gd name="T97" fmla="*/ 303 h 1475"/>
              <a:gd name="T98" fmla="*/ 825 w 991"/>
              <a:gd name="T99" fmla="*/ 364 h 1475"/>
              <a:gd name="T100" fmla="*/ 869 w 991"/>
              <a:gd name="T101" fmla="*/ 359 h 1475"/>
              <a:gd name="T102" fmla="*/ 762 w 991"/>
              <a:gd name="T103" fmla="*/ 441 h 1475"/>
              <a:gd name="T104" fmla="*/ 457 w 991"/>
              <a:gd name="T105" fmla="*/ 641 h 1475"/>
              <a:gd name="T106" fmla="*/ 495 w 991"/>
              <a:gd name="T107" fmla="*/ 727 h 1475"/>
              <a:gd name="T108" fmla="*/ 304 w 991"/>
              <a:gd name="T109" fmla="*/ 1428 h 1475"/>
              <a:gd name="T110" fmla="*/ 342 w 991"/>
              <a:gd name="T111" fmla="*/ 1474 h 1475"/>
              <a:gd name="T112" fmla="*/ 394 w 991"/>
              <a:gd name="T113" fmla="*/ 1446 h 1475"/>
              <a:gd name="T114" fmla="*/ 378 w 991"/>
              <a:gd name="T115" fmla="*/ 1390 h 1475"/>
              <a:gd name="T116" fmla="*/ 318 w 991"/>
              <a:gd name="T117" fmla="*/ 1396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1" h="1475">
                <a:moveTo>
                  <a:pt x="284" y="291"/>
                </a:moveTo>
                <a:lnTo>
                  <a:pt x="284" y="291"/>
                </a:lnTo>
                <a:lnTo>
                  <a:pt x="266" y="318"/>
                </a:lnTo>
                <a:lnTo>
                  <a:pt x="254" y="339"/>
                </a:lnTo>
                <a:lnTo>
                  <a:pt x="247" y="351"/>
                </a:lnTo>
                <a:lnTo>
                  <a:pt x="247" y="351"/>
                </a:lnTo>
                <a:lnTo>
                  <a:pt x="247" y="357"/>
                </a:lnTo>
                <a:lnTo>
                  <a:pt x="248" y="370"/>
                </a:lnTo>
                <a:lnTo>
                  <a:pt x="253" y="410"/>
                </a:lnTo>
                <a:lnTo>
                  <a:pt x="257" y="454"/>
                </a:lnTo>
                <a:lnTo>
                  <a:pt x="261" y="485"/>
                </a:lnTo>
                <a:lnTo>
                  <a:pt x="261" y="485"/>
                </a:lnTo>
                <a:lnTo>
                  <a:pt x="264" y="501"/>
                </a:lnTo>
                <a:lnTo>
                  <a:pt x="270" y="524"/>
                </a:lnTo>
                <a:lnTo>
                  <a:pt x="286" y="580"/>
                </a:lnTo>
                <a:lnTo>
                  <a:pt x="306" y="632"/>
                </a:lnTo>
                <a:lnTo>
                  <a:pt x="312" y="649"/>
                </a:lnTo>
                <a:lnTo>
                  <a:pt x="315" y="653"/>
                </a:lnTo>
                <a:lnTo>
                  <a:pt x="316" y="656"/>
                </a:lnTo>
                <a:lnTo>
                  <a:pt x="316" y="656"/>
                </a:lnTo>
                <a:lnTo>
                  <a:pt x="327" y="656"/>
                </a:lnTo>
                <a:lnTo>
                  <a:pt x="343" y="655"/>
                </a:lnTo>
                <a:lnTo>
                  <a:pt x="363" y="653"/>
                </a:lnTo>
                <a:lnTo>
                  <a:pt x="363" y="653"/>
                </a:lnTo>
                <a:lnTo>
                  <a:pt x="376" y="677"/>
                </a:lnTo>
                <a:lnTo>
                  <a:pt x="387" y="702"/>
                </a:lnTo>
                <a:lnTo>
                  <a:pt x="393" y="715"/>
                </a:lnTo>
                <a:lnTo>
                  <a:pt x="398" y="728"/>
                </a:lnTo>
                <a:lnTo>
                  <a:pt x="398" y="728"/>
                </a:lnTo>
                <a:lnTo>
                  <a:pt x="420" y="799"/>
                </a:lnTo>
                <a:lnTo>
                  <a:pt x="429" y="830"/>
                </a:lnTo>
                <a:lnTo>
                  <a:pt x="433" y="846"/>
                </a:lnTo>
                <a:lnTo>
                  <a:pt x="433" y="846"/>
                </a:lnTo>
                <a:lnTo>
                  <a:pt x="432" y="848"/>
                </a:lnTo>
                <a:lnTo>
                  <a:pt x="431" y="850"/>
                </a:lnTo>
                <a:lnTo>
                  <a:pt x="425" y="858"/>
                </a:lnTo>
                <a:lnTo>
                  <a:pt x="419" y="866"/>
                </a:lnTo>
                <a:lnTo>
                  <a:pt x="416" y="870"/>
                </a:lnTo>
                <a:lnTo>
                  <a:pt x="415" y="873"/>
                </a:lnTo>
                <a:lnTo>
                  <a:pt x="415" y="873"/>
                </a:lnTo>
                <a:lnTo>
                  <a:pt x="413" y="891"/>
                </a:lnTo>
                <a:lnTo>
                  <a:pt x="411" y="902"/>
                </a:lnTo>
                <a:lnTo>
                  <a:pt x="411" y="902"/>
                </a:lnTo>
                <a:lnTo>
                  <a:pt x="407" y="914"/>
                </a:lnTo>
                <a:lnTo>
                  <a:pt x="399" y="925"/>
                </a:lnTo>
                <a:lnTo>
                  <a:pt x="390" y="937"/>
                </a:lnTo>
                <a:lnTo>
                  <a:pt x="390" y="937"/>
                </a:lnTo>
                <a:lnTo>
                  <a:pt x="237" y="1078"/>
                </a:lnTo>
                <a:lnTo>
                  <a:pt x="98" y="1205"/>
                </a:lnTo>
                <a:lnTo>
                  <a:pt x="98" y="1205"/>
                </a:lnTo>
                <a:lnTo>
                  <a:pt x="92" y="1208"/>
                </a:lnTo>
                <a:lnTo>
                  <a:pt x="78" y="1216"/>
                </a:lnTo>
                <a:lnTo>
                  <a:pt x="70" y="1218"/>
                </a:lnTo>
                <a:lnTo>
                  <a:pt x="63" y="1219"/>
                </a:lnTo>
                <a:lnTo>
                  <a:pt x="60" y="1219"/>
                </a:lnTo>
                <a:lnTo>
                  <a:pt x="58" y="1218"/>
                </a:lnTo>
                <a:lnTo>
                  <a:pt x="56" y="1217"/>
                </a:lnTo>
                <a:lnTo>
                  <a:pt x="54" y="1214"/>
                </a:lnTo>
                <a:lnTo>
                  <a:pt x="54" y="1214"/>
                </a:lnTo>
                <a:lnTo>
                  <a:pt x="53" y="1207"/>
                </a:lnTo>
                <a:lnTo>
                  <a:pt x="52" y="1201"/>
                </a:lnTo>
                <a:lnTo>
                  <a:pt x="53" y="1187"/>
                </a:lnTo>
                <a:lnTo>
                  <a:pt x="54" y="1175"/>
                </a:lnTo>
                <a:lnTo>
                  <a:pt x="56" y="1171"/>
                </a:lnTo>
                <a:lnTo>
                  <a:pt x="56" y="1171"/>
                </a:lnTo>
                <a:lnTo>
                  <a:pt x="56" y="1166"/>
                </a:lnTo>
                <a:lnTo>
                  <a:pt x="52" y="1158"/>
                </a:lnTo>
                <a:lnTo>
                  <a:pt x="50" y="1153"/>
                </a:lnTo>
                <a:lnTo>
                  <a:pt x="46" y="1150"/>
                </a:lnTo>
                <a:lnTo>
                  <a:pt x="42" y="1146"/>
                </a:lnTo>
                <a:lnTo>
                  <a:pt x="36" y="1145"/>
                </a:lnTo>
                <a:lnTo>
                  <a:pt x="36" y="1145"/>
                </a:lnTo>
                <a:lnTo>
                  <a:pt x="32" y="1145"/>
                </a:lnTo>
                <a:lnTo>
                  <a:pt x="27" y="1145"/>
                </a:lnTo>
                <a:lnTo>
                  <a:pt x="22" y="1146"/>
                </a:lnTo>
                <a:lnTo>
                  <a:pt x="17" y="1148"/>
                </a:lnTo>
                <a:lnTo>
                  <a:pt x="14" y="1152"/>
                </a:lnTo>
                <a:lnTo>
                  <a:pt x="10" y="1157"/>
                </a:lnTo>
                <a:lnTo>
                  <a:pt x="8" y="1162"/>
                </a:lnTo>
                <a:lnTo>
                  <a:pt x="5" y="1168"/>
                </a:lnTo>
                <a:lnTo>
                  <a:pt x="5" y="1168"/>
                </a:lnTo>
                <a:lnTo>
                  <a:pt x="4" y="1175"/>
                </a:lnTo>
                <a:lnTo>
                  <a:pt x="2" y="1186"/>
                </a:lnTo>
                <a:lnTo>
                  <a:pt x="0" y="1198"/>
                </a:lnTo>
                <a:lnTo>
                  <a:pt x="2" y="1211"/>
                </a:lnTo>
                <a:lnTo>
                  <a:pt x="3" y="1217"/>
                </a:lnTo>
                <a:lnTo>
                  <a:pt x="5" y="1224"/>
                </a:lnTo>
                <a:lnTo>
                  <a:pt x="9" y="1230"/>
                </a:lnTo>
                <a:lnTo>
                  <a:pt x="14" y="1236"/>
                </a:lnTo>
                <a:lnTo>
                  <a:pt x="18" y="1242"/>
                </a:lnTo>
                <a:lnTo>
                  <a:pt x="26" y="1247"/>
                </a:lnTo>
                <a:lnTo>
                  <a:pt x="34" y="1252"/>
                </a:lnTo>
                <a:lnTo>
                  <a:pt x="44" y="1255"/>
                </a:lnTo>
                <a:lnTo>
                  <a:pt x="44" y="1255"/>
                </a:lnTo>
                <a:lnTo>
                  <a:pt x="54" y="1258"/>
                </a:lnTo>
                <a:lnTo>
                  <a:pt x="64" y="1259"/>
                </a:lnTo>
                <a:lnTo>
                  <a:pt x="74" y="1258"/>
                </a:lnTo>
                <a:lnTo>
                  <a:pt x="83" y="1257"/>
                </a:lnTo>
                <a:lnTo>
                  <a:pt x="92" y="1253"/>
                </a:lnTo>
                <a:lnTo>
                  <a:pt x="100" y="1248"/>
                </a:lnTo>
                <a:lnTo>
                  <a:pt x="107" y="1242"/>
                </a:lnTo>
                <a:lnTo>
                  <a:pt x="116" y="1236"/>
                </a:lnTo>
                <a:lnTo>
                  <a:pt x="130" y="1222"/>
                </a:lnTo>
                <a:lnTo>
                  <a:pt x="145" y="1207"/>
                </a:lnTo>
                <a:lnTo>
                  <a:pt x="158" y="1193"/>
                </a:lnTo>
                <a:lnTo>
                  <a:pt x="172" y="1180"/>
                </a:lnTo>
                <a:lnTo>
                  <a:pt x="172" y="1180"/>
                </a:lnTo>
                <a:lnTo>
                  <a:pt x="227" y="1130"/>
                </a:lnTo>
                <a:lnTo>
                  <a:pt x="313" y="1055"/>
                </a:lnTo>
                <a:lnTo>
                  <a:pt x="425" y="953"/>
                </a:lnTo>
                <a:lnTo>
                  <a:pt x="425" y="953"/>
                </a:lnTo>
                <a:lnTo>
                  <a:pt x="428" y="960"/>
                </a:lnTo>
                <a:lnTo>
                  <a:pt x="435" y="973"/>
                </a:lnTo>
                <a:lnTo>
                  <a:pt x="440" y="980"/>
                </a:lnTo>
                <a:lnTo>
                  <a:pt x="445" y="985"/>
                </a:lnTo>
                <a:lnTo>
                  <a:pt x="447" y="987"/>
                </a:lnTo>
                <a:lnTo>
                  <a:pt x="449" y="987"/>
                </a:lnTo>
                <a:lnTo>
                  <a:pt x="450" y="986"/>
                </a:lnTo>
                <a:lnTo>
                  <a:pt x="450" y="986"/>
                </a:lnTo>
                <a:lnTo>
                  <a:pt x="452" y="977"/>
                </a:lnTo>
                <a:lnTo>
                  <a:pt x="453" y="967"/>
                </a:lnTo>
                <a:lnTo>
                  <a:pt x="453" y="956"/>
                </a:lnTo>
                <a:lnTo>
                  <a:pt x="453" y="956"/>
                </a:lnTo>
                <a:lnTo>
                  <a:pt x="458" y="949"/>
                </a:lnTo>
                <a:lnTo>
                  <a:pt x="464" y="944"/>
                </a:lnTo>
                <a:lnTo>
                  <a:pt x="471" y="939"/>
                </a:lnTo>
                <a:lnTo>
                  <a:pt x="471" y="939"/>
                </a:lnTo>
                <a:lnTo>
                  <a:pt x="477" y="937"/>
                </a:lnTo>
                <a:lnTo>
                  <a:pt x="482" y="936"/>
                </a:lnTo>
                <a:lnTo>
                  <a:pt x="486" y="933"/>
                </a:lnTo>
                <a:lnTo>
                  <a:pt x="492" y="927"/>
                </a:lnTo>
                <a:lnTo>
                  <a:pt x="492" y="927"/>
                </a:lnTo>
                <a:lnTo>
                  <a:pt x="501" y="914"/>
                </a:lnTo>
                <a:lnTo>
                  <a:pt x="504" y="909"/>
                </a:lnTo>
                <a:lnTo>
                  <a:pt x="505" y="906"/>
                </a:lnTo>
                <a:lnTo>
                  <a:pt x="505" y="906"/>
                </a:lnTo>
                <a:lnTo>
                  <a:pt x="511" y="887"/>
                </a:lnTo>
                <a:lnTo>
                  <a:pt x="528" y="872"/>
                </a:lnTo>
                <a:lnTo>
                  <a:pt x="528" y="872"/>
                </a:lnTo>
                <a:lnTo>
                  <a:pt x="535" y="890"/>
                </a:lnTo>
                <a:lnTo>
                  <a:pt x="552" y="932"/>
                </a:lnTo>
                <a:lnTo>
                  <a:pt x="572" y="979"/>
                </a:lnTo>
                <a:lnTo>
                  <a:pt x="581" y="997"/>
                </a:lnTo>
                <a:lnTo>
                  <a:pt x="589" y="1010"/>
                </a:lnTo>
                <a:lnTo>
                  <a:pt x="589" y="1010"/>
                </a:lnTo>
                <a:lnTo>
                  <a:pt x="593" y="1014"/>
                </a:lnTo>
                <a:lnTo>
                  <a:pt x="596" y="1016"/>
                </a:lnTo>
                <a:lnTo>
                  <a:pt x="602" y="1019"/>
                </a:lnTo>
                <a:lnTo>
                  <a:pt x="607" y="1020"/>
                </a:lnTo>
                <a:lnTo>
                  <a:pt x="620" y="1021"/>
                </a:lnTo>
                <a:lnTo>
                  <a:pt x="635" y="1020"/>
                </a:lnTo>
                <a:lnTo>
                  <a:pt x="648" y="1017"/>
                </a:lnTo>
                <a:lnTo>
                  <a:pt x="662" y="1013"/>
                </a:lnTo>
                <a:lnTo>
                  <a:pt x="676" y="1008"/>
                </a:lnTo>
                <a:lnTo>
                  <a:pt x="687" y="1003"/>
                </a:lnTo>
                <a:lnTo>
                  <a:pt x="687" y="1003"/>
                </a:lnTo>
                <a:lnTo>
                  <a:pt x="695" y="997"/>
                </a:lnTo>
                <a:lnTo>
                  <a:pt x="702" y="991"/>
                </a:lnTo>
                <a:lnTo>
                  <a:pt x="707" y="985"/>
                </a:lnTo>
                <a:lnTo>
                  <a:pt x="712" y="979"/>
                </a:lnTo>
                <a:lnTo>
                  <a:pt x="717" y="971"/>
                </a:lnTo>
                <a:lnTo>
                  <a:pt x="718" y="967"/>
                </a:lnTo>
                <a:lnTo>
                  <a:pt x="718" y="967"/>
                </a:lnTo>
                <a:lnTo>
                  <a:pt x="737" y="1013"/>
                </a:lnTo>
                <a:lnTo>
                  <a:pt x="751" y="1049"/>
                </a:lnTo>
                <a:lnTo>
                  <a:pt x="756" y="1066"/>
                </a:lnTo>
                <a:lnTo>
                  <a:pt x="759" y="1078"/>
                </a:lnTo>
                <a:lnTo>
                  <a:pt x="759" y="1078"/>
                </a:lnTo>
                <a:lnTo>
                  <a:pt x="762" y="1110"/>
                </a:lnTo>
                <a:lnTo>
                  <a:pt x="765" y="1157"/>
                </a:lnTo>
                <a:lnTo>
                  <a:pt x="768" y="1216"/>
                </a:lnTo>
                <a:lnTo>
                  <a:pt x="768" y="1216"/>
                </a:lnTo>
                <a:lnTo>
                  <a:pt x="761" y="1229"/>
                </a:lnTo>
                <a:lnTo>
                  <a:pt x="748" y="1258"/>
                </a:lnTo>
                <a:lnTo>
                  <a:pt x="741" y="1275"/>
                </a:lnTo>
                <a:lnTo>
                  <a:pt x="736" y="1290"/>
                </a:lnTo>
                <a:lnTo>
                  <a:pt x="735" y="1297"/>
                </a:lnTo>
                <a:lnTo>
                  <a:pt x="735" y="1302"/>
                </a:lnTo>
                <a:lnTo>
                  <a:pt x="735" y="1307"/>
                </a:lnTo>
                <a:lnTo>
                  <a:pt x="737" y="1311"/>
                </a:lnTo>
                <a:lnTo>
                  <a:pt x="737" y="1311"/>
                </a:lnTo>
                <a:lnTo>
                  <a:pt x="744" y="1320"/>
                </a:lnTo>
                <a:lnTo>
                  <a:pt x="749" y="1324"/>
                </a:lnTo>
                <a:lnTo>
                  <a:pt x="754" y="1326"/>
                </a:lnTo>
                <a:lnTo>
                  <a:pt x="762" y="1329"/>
                </a:lnTo>
                <a:lnTo>
                  <a:pt x="773" y="1330"/>
                </a:lnTo>
                <a:lnTo>
                  <a:pt x="787" y="1330"/>
                </a:lnTo>
                <a:lnTo>
                  <a:pt x="806" y="1330"/>
                </a:lnTo>
                <a:lnTo>
                  <a:pt x="806" y="1330"/>
                </a:lnTo>
                <a:lnTo>
                  <a:pt x="825" y="1329"/>
                </a:lnTo>
                <a:lnTo>
                  <a:pt x="833" y="1326"/>
                </a:lnTo>
                <a:lnTo>
                  <a:pt x="839" y="1324"/>
                </a:lnTo>
                <a:lnTo>
                  <a:pt x="845" y="1321"/>
                </a:lnTo>
                <a:lnTo>
                  <a:pt x="850" y="1319"/>
                </a:lnTo>
                <a:lnTo>
                  <a:pt x="858" y="1312"/>
                </a:lnTo>
                <a:lnTo>
                  <a:pt x="864" y="1303"/>
                </a:lnTo>
                <a:lnTo>
                  <a:pt x="868" y="1295"/>
                </a:lnTo>
                <a:lnTo>
                  <a:pt x="872" y="1278"/>
                </a:lnTo>
                <a:lnTo>
                  <a:pt x="872" y="1278"/>
                </a:lnTo>
                <a:lnTo>
                  <a:pt x="875" y="1258"/>
                </a:lnTo>
                <a:lnTo>
                  <a:pt x="878" y="1234"/>
                </a:lnTo>
                <a:lnTo>
                  <a:pt x="880" y="1205"/>
                </a:lnTo>
                <a:lnTo>
                  <a:pt x="880" y="1205"/>
                </a:lnTo>
                <a:lnTo>
                  <a:pt x="881" y="1198"/>
                </a:lnTo>
                <a:lnTo>
                  <a:pt x="881" y="1190"/>
                </a:lnTo>
                <a:lnTo>
                  <a:pt x="880" y="1181"/>
                </a:lnTo>
                <a:lnTo>
                  <a:pt x="880" y="1181"/>
                </a:lnTo>
                <a:lnTo>
                  <a:pt x="875" y="1104"/>
                </a:lnTo>
                <a:lnTo>
                  <a:pt x="872" y="1050"/>
                </a:lnTo>
                <a:lnTo>
                  <a:pt x="870" y="1011"/>
                </a:lnTo>
                <a:lnTo>
                  <a:pt x="870" y="1011"/>
                </a:lnTo>
                <a:lnTo>
                  <a:pt x="869" y="997"/>
                </a:lnTo>
                <a:lnTo>
                  <a:pt x="864" y="979"/>
                </a:lnTo>
                <a:lnTo>
                  <a:pt x="860" y="960"/>
                </a:lnTo>
                <a:lnTo>
                  <a:pt x="852" y="941"/>
                </a:lnTo>
                <a:lnTo>
                  <a:pt x="840" y="908"/>
                </a:lnTo>
                <a:lnTo>
                  <a:pt x="836" y="894"/>
                </a:lnTo>
                <a:lnTo>
                  <a:pt x="836" y="894"/>
                </a:lnTo>
                <a:lnTo>
                  <a:pt x="848" y="897"/>
                </a:lnTo>
                <a:lnTo>
                  <a:pt x="861" y="900"/>
                </a:lnTo>
                <a:lnTo>
                  <a:pt x="876" y="901"/>
                </a:lnTo>
                <a:lnTo>
                  <a:pt x="893" y="902"/>
                </a:lnTo>
                <a:lnTo>
                  <a:pt x="909" y="901"/>
                </a:lnTo>
                <a:lnTo>
                  <a:pt x="916" y="899"/>
                </a:lnTo>
                <a:lnTo>
                  <a:pt x="922" y="896"/>
                </a:lnTo>
                <a:lnTo>
                  <a:pt x="927" y="894"/>
                </a:lnTo>
                <a:lnTo>
                  <a:pt x="930" y="889"/>
                </a:lnTo>
                <a:lnTo>
                  <a:pt x="930" y="889"/>
                </a:lnTo>
                <a:lnTo>
                  <a:pt x="936" y="879"/>
                </a:lnTo>
                <a:lnTo>
                  <a:pt x="941" y="869"/>
                </a:lnTo>
                <a:lnTo>
                  <a:pt x="944" y="858"/>
                </a:lnTo>
                <a:lnTo>
                  <a:pt x="945" y="848"/>
                </a:lnTo>
                <a:lnTo>
                  <a:pt x="944" y="838"/>
                </a:lnTo>
                <a:lnTo>
                  <a:pt x="940" y="830"/>
                </a:lnTo>
                <a:lnTo>
                  <a:pt x="936" y="825"/>
                </a:lnTo>
                <a:lnTo>
                  <a:pt x="933" y="822"/>
                </a:lnTo>
                <a:lnTo>
                  <a:pt x="929" y="819"/>
                </a:lnTo>
                <a:lnTo>
                  <a:pt x="924" y="816"/>
                </a:lnTo>
                <a:lnTo>
                  <a:pt x="924" y="816"/>
                </a:lnTo>
                <a:lnTo>
                  <a:pt x="900" y="806"/>
                </a:lnTo>
                <a:lnTo>
                  <a:pt x="876" y="798"/>
                </a:lnTo>
                <a:lnTo>
                  <a:pt x="851" y="788"/>
                </a:lnTo>
                <a:lnTo>
                  <a:pt x="851" y="788"/>
                </a:lnTo>
                <a:lnTo>
                  <a:pt x="845" y="760"/>
                </a:lnTo>
                <a:lnTo>
                  <a:pt x="840" y="733"/>
                </a:lnTo>
                <a:lnTo>
                  <a:pt x="838" y="717"/>
                </a:lnTo>
                <a:lnTo>
                  <a:pt x="837" y="702"/>
                </a:lnTo>
                <a:lnTo>
                  <a:pt x="837" y="702"/>
                </a:lnTo>
                <a:lnTo>
                  <a:pt x="836" y="677"/>
                </a:lnTo>
                <a:lnTo>
                  <a:pt x="834" y="662"/>
                </a:lnTo>
                <a:lnTo>
                  <a:pt x="832" y="651"/>
                </a:lnTo>
                <a:lnTo>
                  <a:pt x="832" y="641"/>
                </a:lnTo>
                <a:lnTo>
                  <a:pt x="832" y="641"/>
                </a:lnTo>
                <a:lnTo>
                  <a:pt x="834" y="601"/>
                </a:lnTo>
                <a:lnTo>
                  <a:pt x="834" y="577"/>
                </a:lnTo>
                <a:lnTo>
                  <a:pt x="834" y="566"/>
                </a:lnTo>
                <a:lnTo>
                  <a:pt x="833" y="556"/>
                </a:lnTo>
                <a:lnTo>
                  <a:pt x="833" y="556"/>
                </a:lnTo>
                <a:lnTo>
                  <a:pt x="833" y="550"/>
                </a:lnTo>
                <a:lnTo>
                  <a:pt x="834" y="544"/>
                </a:lnTo>
                <a:lnTo>
                  <a:pt x="836" y="538"/>
                </a:lnTo>
                <a:lnTo>
                  <a:pt x="839" y="533"/>
                </a:lnTo>
                <a:lnTo>
                  <a:pt x="845" y="526"/>
                </a:lnTo>
                <a:lnTo>
                  <a:pt x="849" y="523"/>
                </a:lnTo>
                <a:lnTo>
                  <a:pt x="849" y="523"/>
                </a:lnTo>
                <a:lnTo>
                  <a:pt x="870" y="498"/>
                </a:lnTo>
                <a:lnTo>
                  <a:pt x="915" y="448"/>
                </a:lnTo>
                <a:lnTo>
                  <a:pt x="961" y="393"/>
                </a:lnTo>
                <a:lnTo>
                  <a:pt x="979" y="371"/>
                </a:lnTo>
                <a:lnTo>
                  <a:pt x="988" y="356"/>
                </a:lnTo>
                <a:lnTo>
                  <a:pt x="988" y="356"/>
                </a:lnTo>
                <a:lnTo>
                  <a:pt x="991" y="351"/>
                </a:lnTo>
                <a:lnTo>
                  <a:pt x="991" y="345"/>
                </a:lnTo>
                <a:lnTo>
                  <a:pt x="989" y="339"/>
                </a:lnTo>
                <a:lnTo>
                  <a:pt x="988" y="332"/>
                </a:lnTo>
                <a:lnTo>
                  <a:pt x="982" y="318"/>
                </a:lnTo>
                <a:lnTo>
                  <a:pt x="975" y="306"/>
                </a:lnTo>
                <a:lnTo>
                  <a:pt x="967" y="294"/>
                </a:lnTo>
                <a:lnTo>
                  <a:pt x="959" y="285"/>
                </a:lnTo>
                <a:lnTo>
                  <a:pt x="952" y="276"/>
                </a:lnTo>
                <a:lnTo>
                  <a:pt x="952" y="276"/>
                </a:lnTo>
                <a:lnTo>
                  <a:pt x="947" y="267"/>
                </a:lnTo>
                <a:lnTo>
                  <a:pt x="944" y="258"/>
                </a:lnTo>
                <a:lnTo>
                  <a:pt x="940" y="252"/>
                </a:lnTo>
                <a:lnTo>
                  <a:pt x="940" y="252"/>
                </a:lnTo>
                <a:lnTo>
                  <a:pt x="927" y="244"/>
                </a:lnTo>
                <a:lnTo>
                  <a:pt x="903" y="228"/>
                </a:lnTo>
                <a:lnTo>
                  <a:pt x="878" y="214"/>
                </a:lnTo>
                <a:lnTo>
                  <a:pt x="862" y="205"/>
                </a:lnTo>
                <a:lnTo>
                  <a:pt x="862" y="205"/>
                </a:lnTo>
                <a:lnTo>
                  <a:pt x="825" y="192"/>
                </a:lnTo>
                <a:lnTo>
                  <a:pt x="750" y="166"/>
                </a:lnTo>
                <a:lnTo>
                  <a:pt x="709" y="151"/>
                </a:lnTo>
                <a:lnTo>
                  <a:pt x="672" y="139"/>
                </a:lnTo>
                <a:lnTo>
                  <a:pt x="641" y="131"/>
                </a:lnTo>
                <a:lnTo>
                  <a:pt x="629" y="127"/>
                </a:lnTo>
                <a:lnTo>
                  <a:pt x="620" y="126"/>
                </a:lnTo>
                <a:lnTo>
                  <a:pt x="620" y="126"/>
                </a:lnTo>
                <a:lnTo>
                  <a:pt x="589" y="124"/>
                </a:lnTo>
                <a:lnTo>
                  <a:pt x="554" y="121"/>
                </a:lnTo>
                <a:lnTo>
                  <a:pt x="524" y="121"/>
                </a:lnTo>
                <a:lnTo>
                  <a:pt x="512" y="122"/>
                </a:lnTo>
                <a:lnTo>
                  <a:pt x="504" y="125"/>
                </a:lnTo>
                <a:lnTo>
                  <a:pt x="504" y="125"/>
                </a:lnTo>
                <a:lnTo>
                  <a:pt x="487" y="130"/>
                </a:lnTo>
                <a:lnTo>
                  <a:pt x="465" y="136"/>
                </a:lnTo>
                <a:lnTo>
                  <a:pt x="440" y="142"/>
                </a:lnTo>
                <a:lnTo>
                  <a:pt x="440" y="142"/>
                </a:lnTo>
                <a:lnTo>
                  <a:pt x="438" y="118"/>
                </a:lnTo>
                <a:lnTo>
                  <a:pt x="437" y="98"/>
                </a:lnTo>
                <a:lnTo>
                  <a:pt x="437" y="90"/>
                </a:lnTo>
                <a:lnTo>
                  <a:pt x="438" y="84"/>
                </a:lnTo>
                <a:lnTo>
                  <a:pt x="438" y="84"/>
                </a:lnTo>
                <a:lnTo>
                  <a:pt x="443" y="70"/>
                </a:lnTo>
                <a:lnTo>
                  <a:pt x="445" y="60"/>
                </a:lnTo>
                <a:lnTo>
                  <a:pt x="445" y="60"/>
                </a:lnTo>
                <a:lnTo>
                  <a:pt x="444" y="56"/>
                </a:lnTo>
                <a:lnTo>
                  <a:pt x="443" y="52"/>
                </a:lnTo>
                <a:lnTo>
                  <a:pt x="440" y="48"/>
                </a:lnTo>
                <a:lnTo>
                  <a:pt x="438" y="47"/>
                </a:lnTo>
                <a:lnTo>
                  <a:pt x="425" y="47"/>
                </a:lnTo>
                <a:lnTo>
                  <a:pt x="425" y="47"/>
                </a:lnTo>
                <a:lnTo>
                  <a:pt x="426" y="35"/>
                </a:lnTo>
                <a:lnTo>
                  <a:pt x="426" y="28"/>
                </a:lnTo>
                <a:lnTo>
                  <a:pt x="426" y="25"/>
                </a:lnTo>
                <a:lnTo>
                  <a:pt x="425" y="24"/>
                </a:lnTo>
                <a:lnTo>
                  <a:pt x="391" y="24"/>
                </a:lnTo>
                <a:lnTo>
                  <a:pt x="384" y="1"/>
                </a:lnTo>
                <a:lnTo>
                  <a:pt x="384" y="1"/>
                </a:lnTo>
                <a:lnTo>
                  <a:pt x="375" y="0"/>
                </a:lnTo>
                <a:lnTo>
                  <a:pt x="368" y="0"/>
                </a:lnTo>
                <a:lnTo>
                  <a:pt x="366" y="0"/>
                </a:lnTo>
                <a:lnTo>
                  <a:pt x="363" y="1"/>
                </a:lnTo>
                <a:lnTo>
                  <a:pt x="363" y="1"/>
                </a:lnTo>
                <a:lnTo>
                  <a:pt x="361" y="2"/>
                </a:lnTo>
                <a:lnTo>
                  <a:pt x="357" y="4"/>
                </a:lnTo>
                <a:lnTo>
                  <a:pt x="345" y="4"/>
                </a:lnTo>
                <a:lnTo>
                  <a:pt x="333" y="5"/>
                </a:lnTo>
                <a:lnTo>
                  <a:pt x="321" y="7"/>
                </a:lnTo>
                <a:lnTo>
                  <a:pt x="321" y="7"/>
                </a:lnTo>
                <a:lnTo>
                  <a:pt x="291" y="13"/>
                </a:lnTo>
                <a:lnTo>
                  <a:pt x="273" y="19"/>
                </a:lnTo>
                <a:lnTo>
                  <a:pt x="265" y="22"/>
                </a:lnTo>
                <a:lnTo>
                  <a:pt x="259" y="25"/>
                </a:lnTo>
                <a:lnTo>
                  <a:pt x="259" y="25"/>
                </a:lnTo>
                <a:lnTo>
                  <a:pt x="248" y="34"/>
                </a:lnTo>
                <a:lnTo>
                  <a:pt x="236" y="40"/>
                </a:lnTo>
                <a:lnTo>
                  <a:pt x="227" y="46"/>
                </a:lnTo>
                <a:lnTo>
                  <a:pt x="224" y="48"/>
                </a:lnTo>
                <a:lnTo>
                  <a:pt x="223" y="50"/>
                </a:lnTo>
                <a:lnTo>
                  <a:pt x="223" y="50"/>
                </a:lnTo>
                <a:lnTo>
                  <a:pt x="221" y="52"/>
                </a:lnTo>
                <a:lnTo>
                  <a:pt x="218" y="54"/>
                </a:lnTo>
                <a:lnTo>
                  <a:pt x="209" y="58"/>
                </a:lnTo>
                <a:lnTo>
                  <a:pt x="200" y="59"/>
                </a:lnTo>
                <a:lnTo>
                  <a:pt x="197" y="59"/>
                </a:lnTo>
                <a:lnTo>
                  <a:pt x="196" y="59"/>
                </a:lnTo>
                <a:lnTo>
                  <a:pt x="196" y="59"/>
                </a:lnTo>
                <a:lnTo>
                  <a:pt x="193" y="71"/>
                </a:lnTo>
                <a:lnTo>
                  <a:pt x="190" y="86"/>
                </a:lnTo>
                <a:lnTo>
                  <a:pt x="175" y="106"/>
                </a:lnTo>
                <a:lnTo>
                  <a:pt x="175" y="106"/>
                </a:lnTo>
                <a:lnTo>
                  <a:pt x="177" y="120"/>
                </a:lnTo>
                <a:lnTo>
                  <a:pt x="181" y="147"/>
                </a:lnTo>
                <a:lnTo>
                  <a:pt x="181" y="147"/>
                </a:lnTo>
                <a:lnTo>
                  <a:pt x="183" y="155"/>
                </a:lnTo>
                <a:lnTo>
                  <a:pt x="185" y="163"/>
                </a:lnTo>
                <a:lnTo>
                  <a:pt x="195" y="186"/>
                </a:lnTo>
                <a:lnTo>
                  <a:pt x="206" y="208"/>
                </a:lnTo>
                <a:lnTo>
                  <a:pt x="214" y="226"/>
                </a:lnTo>
                <a:lnTo>
                  <a:pt x="214" y="226"/>
                </a:lnTo>
                <a:lnTo>
                  <a:pt x="217" y="233"/>
                </a:lnTo>
                <a:lnTo>
                  <a:pt x="219" y="238"/>
                </a:lnTo>
                <a:lnTo>
                  <a:pt x="223" y="241"/>
                </a:lnTo>
                <a:lnTo>
                  <a:pt x="225" y="244"/>
                </a:lnTo>
                <a:lnTo>
                  <a:pt x="231" y="247"/>
                </a:lnTo>
                <a:lnTo>
                  <a:pt x="237" y="251"/>
                </a:lnTo>
                <a:lnTo>
                  <a:pt x="237" y="251"/>
                </a:lnTo>
                <a:lnTo>
                  <a:pt x="248" y="257"/>
                </a:lnTo>
                <a:lnTo>
                  <a:pt x="259" y="264"/>
                </a:lnTo>
                <a:lnTo>
                  <a:pt x="259" y="264"/>
                </a:lnTo>
                <a:lnTo>
                  <a:pt x="266" y="269"/>
                </a:lnTo>
                <a:lnTo>
                  <a:pt x="274" y="274"/>
                </a:lnTo>
                <a:lnTo>
                  <a:pt x="285" y="279"/>
                </a:lnTo>
                <a:lnTo>
                  <a:pt x="284" y="291"/>
                </a:lnTo>
                <a:close/>
                <a:moveTo>
                  <a:pt x="724" y="282"/>
                </a:moveTo>
                <a:lnTo>
                  <a:pt x="724" y="282"/>
                </a:lnTo>
                <a:lnTo>
                  <a:pt x="742" y="289"/>
                </a:lnTo>
                <a:lnTo>
                  <a:pt x="754" y="294"/>
                </a:lnTo>
                <a:lnTo>
                  <a:pt x="761" y="297"/>
                </a:lnTo>
                <a:lnTo>
                  <a:pt x="761" y="297"/>
                </a:lnTo>
                <a:lnTo>
                  <a:pt x="769" y="303"/>
                </a:lnTo>
                <a:lnTo>
                  <a:pt x="786" y="315"/>
                </a:lnTo>
                <a:lnTo>
                  <a:pt x="804" y="329"/>
                </a:lnTo>
                <a:lnTo>
                  <a:pt x="816" y="338"/>
                </a:lnTo>
                <a:lnTo>
                  <a:pt x="816" y="338"/>
                </a:lnTo>
                <a:lnTo>
                  <a:pt x="819" y="340"/>
                </a:lnTo>
                <a:lnTo>
                  <a:pt x="821" y="344"/>
                </a:lnTo>
                <a:lnTo>
                  <a:pt x="824" y="354"/>
                </a:lnTo>
                <a:lnTo>
                  <a:pt x="825" y="364"/>
                </a:lnTo>
                <a:lnTo>
                  <a:pt x="825" y="369"/>
                </a:lnTo>
                <a:lnTo>
                  <a:pt x="825" y="369"/>
                </a:lnTo>
                <a:lnTo>
                  <a:pt x="845" y="363"/>
                </a:lnTo>
                <a:lnTo>
                  <a:pt x="860" y="359"/>
                </a:lnTo>
                <a:lnTo>
                  <a:pt x="866" y="358"/>
                </a:lnTo>
                <a:lnTo>
                  <a:pt x="868" y="358"/>
                </a:lnTo>
                <a:lnTo>
                  <a:pt x="868" y="358"/>
                </a:lnTo>
                <a:lnTo>
                  <a:pt x="869" y="359"/>
                </a:lnTo>
                <a:lnTo>
                  <a:pt x="869" y="362"/>
                </a:lnTo>
                <a:lnTo>
                  <a:pt x="869" y="370"/>
                </a:lnTo>
                <a:lnTo>
                  <a:pt x="867" y="381"/>
                </a:lnTo>
                <a:lnTo>
                  <a:pt x="799" y="477"/>
                </a:lnTo>
                <a:lnTo>
                  <a:pt x="786" y="461"/>
                </a:lnTo>
                <a:lnTo>
                  <a:pt x="786" y="448"/>
                </a:lnTo>
                <a:lnTo>
                  <a:pt x="762" y="441"/>
                </a:lnTo>
                <a:lnTo>
                  <a:pt x="762" y="441"/>
                </a:lnTo>
                <a:lnTo>
                  <a:pt x="745" y="404"/>
                </a:lnTo>
                <a:lnTo>
                  <a:pt x="726" y="363"/>
                </a:lnTo>
                <a:lnTo>
                  <a:pt x="726" y="363"/>
                </a:lnTo>
                <a:lnTo>
                  <a:pt x="725" y="348"/>
                </a:lnTo>
                <a:lnTo>
                  <a:pt x="725" y="321"/>
                </a:lnTo>
                <a:lnTo>
                  <a:pt x="724" y="282"/>
                </a:lnTo>
                <a:lnTo>
                  <a:pt x="724" y="282"/>
                </a:lnTo>
                <a:close/>
                <a:moveTo>
                  <a:pt x="457" y="641"/>
                </a:moveTo>
                <a:lnTo>
                  <a:pt x="471" y="643"/>
                </a:lnTo>
                <a:lnTo>
                  <a:pt x="487" y="643"/>
                </a:lnTo>
                <a:lnTo>
                  <a:pt x="487" y="643"/>
                </a:lnTo>
                <a:lnTo>
                  <a:pt x="487" y="661"/>
                </a:lnTo>
                <a:lnTo>
                  <a:pt x="489" y="690"/>
                </a:lnTo>
                <a:lnTo>
                  <a:pt x="489" y="690"/>
                </a:lnTo>
                <a:lnTo>
                  <a:pt x="493" y="714"/>
                </a:lnTo>
                <a:lnTo>
                  <a:pt x="495" y="727"/>
                </a:lnTo>
                <a:lnTo>
                  <a:pt x="499" y="739"/>
                </a:lnTo>
                <a:lnTo>
                  <a:pt x="499" y="739"/>
                </a:lnTo>
                <a:lnTo>
                  <a:pt x="503" y="757"/>
                </a:lnTo>
                <a:lnTo>
                  <a:pt x="507" y="782"/>
                </a:lnTo>
                <a:lnTo>
                  <a:pt x="512" y="814"/>
                </a:lnTo>
                <a:lnTo>
                  <a:pt x="493" y="830"/>
                </a:lnTo>
                <a:lnTo>
                  <a:pt x="457" y="641"/>
                </a:lnTo>
                <a:close/>
                <a:moveTo>
                  <a:pt x="304" y="1428"/>
                </a:moveTo>
                <a:lnTo>
                  <a:pt x="304" y="1428"/>
                </a:lnTo>
                <a:lnTo>
                  <a:pt x="306" y="1438"/>
                </a:lnTo>
                <a:lnTo>
                  <a:pt x="308" y="1446"/>
                </a:lnTo>
                <a:lnTo>
                  <a:pt x="313" y="1455"/>
                </a:lnTo>
                <a:lnTo>
                  <a:pt x="318" y="1462"/>
                </a:lnTo>
                <a:lnTo>
                  <a:pt x="325" y="1467"/>
                </a:lnTo>
                <a:lnTo>
                  <a:pt x="333" y="1472"/>
                </a:lnTo>
                <a:lnTo>
                  <a:pt x="342" y="1474"/>
                </a:lnTo>
                <a:lnTo>
                  <a:pt x="351" y="1475"/>
                </a:lnTo>
                <a:lnTo>
                  <a:pt x="351" y="1475"/>
                </a:lnTo>
                <a:lnTo>
                  <a:pt x="361" y="1474"/>
                </a:lnTo>
                <a:lnTo>
                  <a:pt x="369" y="1472"/>
                </a:lnTo>
                <a:lnTo>
                  <a:pt x="378" y="1467"/>
                </a:lnTo>
                <a:lnTo>
                  <a:pt x="384" y="1462"/>
                </a:lnTo>
                <a:lnTo>
                  <a:pt x="390" y="1455"/>
                </a:lnTo>
                <a:lnTo>
                  <a:pt x="394" y="1446"/>
                </a:lnTo>
                <a:lnTo>
                  <a:pt x="397" y="1438"/>
                </a:lnTo>
                <a:lnTo>
                  <a:pt x="398" y="1428"/>
                </a:lnTo>
                <a:lnTo>
                  <a:pt x="398" y="1428"/>
                </a:lnTo>
                <a:lnTo>
                  <a:pt x="397" y="1419"/>
                </a:lnTo>
                <a:lnTo>
                  <a:pt x="394" y="1410"/>
                </a:lnTo>
                <a:lnTo>
                  <a:pt x="390" y="1402"/>
                </a:lnTo>
                <a:lnTo>
                  <a:pt x="384" y="1396"/>
                </a:lnTo>
                <a:lnTo>
                  <a:pt x="378" y="1390"/>
                </a:lnTo>
                <a:lnTo>
                  <a:pt x="369" y="1385"/>
                </a:lnTo>
                <a:lnTo>
                  <a:pt x="361" y="1383"/>
                </a:lnTo>
                <a:lnTo>
                  <a:pt x="351" y="1381"/>
                </a:lnTo>
                <a:lnTo>
                  <a:pt x="351" y="1381"/>
                </a:lnTo>
                <a:lnTo>
                  <a:pt x="342" y="1383"/>
                </a:lnTo>
                <a:lnTo>
                  <a:pt x="333" y="1385"/>
                </a:lnTo>
                <a:lnTo>
                  <a:pt x="325" y="1390"/>
                </a:lnTo>
                <a:lnTo>
                  <a:pt x="318" y="1396"/>
                </a:lnTo>
                <a:lnTo>
                  <a:pt x="313" y="1402"/>
                </a:lnTo>
                <a:lnTo>
                  <a:pt x="308" y="1410"/>
                </a:lnTo>
                <a:lnTo>
                  <a:pt x="306" y="1419"/>
                </a:lnTo>
                <a:lnTo>
                  <a:pt x="304" y="1428"/>
                </a:lnTo>
                <a:lnTo>
                  <a:pt x="304" y="14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1DF30B0D-EB8B-4046-8375-1AD216E8A110}"/>
              </a:ext>
            </a:extLst>
          </p:cNvPr>
          <p:cNvSpPr>
            <a:spLocks noEditPoints="1"/>
          </p:cNvSpPr>
          <p:nvPr/>
        </p:nvSpPr>
        <p:spPr bwMode="auto">
          <a:xfrm>
            <a:off x="6115845" y="2798930"/>
            <a:ext cx="1264212" cy="1623781"/>
          </a:xfrm>
          <a:custGeom>
            <a:avLst/>
            <a:gdLst>
              <a:gd name="T0" fmla="*/ 404 w 995"/>
              <a:gd name="T1" fmla="*/ 190 h 1278"/>
              <a:gd name="T2" fmla="*/ 315 w 995"/>
              <a:gd name="T3" fmla="*/ 259 h 1278"/>
              <a:gd name="T4" fmla="*/ 273 w 995"/>
              <a:gd name="T5" fmla="*/ 323 h 1278"/>
              <a:gd name="T6" fmla="*/ 286 w 995"/>
              <a:gd name="T7" fmla="*/ 355 h 1278"/>
              <a:gd name="T8" fmla="*/ 274 w 995"/>
              <a:gd name="T9" fmla="*/ 418 h 1278"/>
              <a:gd name="T10" fmla="*/ 233 w 995"/>
              <a:gd name="T11" fmla="*/ 480 h 1278"/>
              <a:gd name="T12" fmla="*/ 222 w 995"/>
              <a:gd name="T13" fmla="*/ 442 h 1278"/>
              <a:gd name="T14" fmla="*/ 199 w 995"/>
              <a:gd name="T15" fmla="*/ 440 h 1278"/>
              <a:gd name="T16" fmla="*/ 169 w 995"/>
              <a:gd name="T17" fmla="*/ 482 h 1278"/>
              <a:gd name="T18" fmla="*/ 143 w 995"/>
              <a:gd name="T19" fmla="*/ 503 h 1278"/>
              <a:gd name="T20" fmla="*/ 144 w 995"/>
              <a:gd name="T21" fmla="*/ 578 h 1278"/>
              <a:gd name="T22" fmla="*/ 0 w 995"/>
              <a:gd name="T23" fmla="*/ 1153 h 1278"/>
              <a:gd name="T24" fmla="*/ 30 w 995"/>
              <a:gd name="T25" fmla="*/ 1158 h 1278"/>
              <a:gd name="T26" fmla="*/ 70 w 995"/>
              <a:gd name="T27" fmla="*/ 1095 h 1278"/>
              <a:gd name="T28" fmla="*/ 74 w 995"/>
              <a:gd name="T29" fmla="*/ 1204 h 1278"/>
              <a:gd name="T30" fmla="*/ 109 w 995"/>
              <a:gd name="T31" fmla="*/ 1242 h 1278"/>
              <a:gd name="T32" fmla="*/ 222 w 995"/>
              <a:gd name="T33" fmla="*/ 1235 h 1278"/>
              <a:gd name="T34" fmla="*/ 249 w 995"/>
              <a:gd name="T35" fmla="*/ 1184 h 1278"/>
              <a:gd name="T36" fmla="*/ 262 w 995"/>
              <a:gd name="T37" fmla="*/ 1061 h 1278"/>
              <a:gd name="T38" fmla="*/ 320 w 995"/>
              <a:gd name="T39" fmla="*/ 879 h 1278"/>
              <a:gd name="T40" fmla="*/ 339 w 995"/>
              <a:gd name="T41" fmla="*/ 843 h 1278"/>
              <a:gd name="T42" fmla="*/ 422 w 995"/>
              <a:gd name="T43" fmla="*/ 777 h 1278"/>
              <a:gd name="T44" fmla="*/ 517 w 995"/>
              <a:gd name="T45" fmla="*/ 713 h 1278"/>
              <a:gd name="T46" fmla="*/ 594 w 995"/>
              <a:gd name="T47" fmla="*/ 788 h 1278"/>
              <a:gd name="T48" fmla="*/ 642 w 995"/>
              <a:gd name="T49" fmla="*/ 876 h 1278"/>
              <a:gd name="T50" fmla="*/ 649 w 995"/>
              <a:gd name="T51" fmla="*/ 1056 h 1278"/>
              <a:gd name="T52" fmla="*/ 675 w 995"/>
              <a:gd name="T53" fmla="*/ 1217 h 1278"/>
              <a:gd name="T54" fmla="*/ 693 w 995"/>
              <a:gd name="T55" fmla="*/ 1237 h 1278"/>
              <a:gd name="T56" fmla="*/ 733 w 995"/>
              <a:gd name="T57" fmla="*/ 1266 h 1278"/>
              <a:gd name="T58" fmla="*/ 848 w 995"/>
              <a:gd name="T59" fmla="*/ 1273 h 1278"/>
              <a:gd name="T60" fmla="*/ 890 w 995"/>
              <a:gd name="T61" fmla="*/ 1230 h 1278"/>
              <a:gd name="T62" fmla="*/ 866 w 995"/>
              <a:gd name="T63" fmla="*/ 1188 h 1278"/>
              <a:gd name="T64" fmla="*/ 903 w 995"/>
              <a:gd name="T65" fmla="*/ 1031 h 1278"/>
              <a:gd name="T66" fmla="*/ 877 w 995"/>
              <a:gd name="T67" fmla="*/ 786 h 1278"/>
              <a:gd name="T68" fmla="*/ 835 w 995"/>
              <a:gd name="T69" fmla="*/ 760 h 1278"/>
              <a:gd name="T70" fmla="*/ 685 w 995"/>
              <a:gd name="T71" fmla="*/ 683 h 1278"/>
              <a:gd name="T72" fmla="*/ 665 w 995"/>
              <a:gd name="T73" fmla="*/ 545 h 1278"/>
              <a:gd name="T74" fmla="*/ 759 w 995"/>
              <a:gd name="T75" fmla="*/ 466 h 1278"/>
              <a:gd name="T76" fmla="*/ 768 w 995"/>
              <a:gd name="T77" fmla="*/ 560 h 1278"/>
              <a:gd name="T78" fmla="*/ 773 w 995"/>
              <a:gd name="T79" fmla="*/ 632 h 1278"/>
              <a:gd name="T80" fmla="*/ 927 w 995"/>
              <a:gd name="T81" fmla="*/ 758 h 1278"/>
              <a:gd name="T82" fmla="*/ 961 w 995"/>
              <a:gd name="T83" fmla="*/ 777 h 1278"/>
              <a:gd name="T84" fmla="*/ 989 w 995"/>
              <a:gd name="T85" fmla="*/ 745 h 1278"/>
              <a:gd name="T86" fmla="*/ 988 w 995"/>
              <a:gd name="T87" fmla="*/ 710 h 1278"/>
              <a:gd name="T88" fmla="*/ 820 w 995"/>
              <a:gd name="T89" fmla="*/ 420 h 1278"/>
              <a:gd name="T90" fmla="*/ 803 w 995"/>
              <a:gd name="T91" fmla="*/ 297 h 1278"/>
              <a:gd name="T92" fmla="*/ 684 w 995"/>
              <a:gd name="T93" fmla="*/ 180 h 1278"/>
              <a:gd name="T94" fmla="*/ 690 w 995"/>
              <a:gd name="T95" fmla="*/ 76 h 1278"/>
              <a:gd name="T96" fmla="*/ 635 w 995"/>
              <a:gd name="T97" fmla="*/ 6 h 1278"/>
              <a:gd name="T98" fmla="*/ 566 w 995"/>
              <a:gd name="T99" fmla="*/ 6 h 1278"/>
              <a:gd name="T100" fmla="*/ 504 w 995"/>
              <a:gd name="T101" fmla="*/ 63 h 1278"/>
              <a:gd name="T102" fmla="*/ 186 w 995"/>
              <a:gd name="T103" fmla="*/ 600 h 1278"/>
              <a:gd name="T104" fmla="*/ 245 w 995"/>
              <a:gd name="T105" fmla="*/ 631 h 1278"/>
              <a:gd name="T106" fmla="*/ 278 w 995"/>
              <a:gd name="T107" fmla="*/ 653 h 1278"/>
              <a:gd name="T108" fmla="*/ 211 w 995"/>
              <a:gd name="T109" fmla="*/ 761 h 1278"/>
              <a:gd name="T110" fmla="*/ 167 w 995"/>
              <a:gd name="T111" fmla="*/ 724 h 1278"/>
              <a:gd name="T112" fmla="*/ 321 w 995"/>
              <a:gd name="T113" fmla="*/ 572 h 1278"/>
              <a:gd name="T114" fmla="*/ 287 w 995"/>
              <a:gd name="T115" fmla="*/ 574 h 1278"/>
              <a:gd name="T116" fmla="*/ 304 w 995"/>
              <a:gd name="T117" fmla="*/ 495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5" h="1278">
                <a:moveTo>
                  <a:pt x="505" y="151"/>
                </a:moveTo>
                <a:lnTo>
                  <a:pt x="506" y="161"/>
                </a:lnTo>
                <a:lnTo>
                  <a:pt x="506" y="161"/>
                </a:lnTo>
                <a:lnTo>
                  <a:pt x="454" y="167"/>
                </a:lnTo>
                <a:lnTo>
                  <a:pt x="454" y="167"/>
                </a:lnTo>
                <a:lnTo>
                  <a:pt x="446" y="170"/>
                </a:lnTo>
                <a:lnTo>
                  <a:pt x="428" y="179"/>
                </a:lnTo>
                <a:lnTo>
                  <a:pt x="404" y="190"/>
                </a:lnTo>
                <a:lnTo>
                  <a:pt x="377" y="200"/>
                </a:lnTo>
                <a:lnTo>
                  <a:pt x="377" y="200"/>
                </a:lnTo>
                <a:lnTo>
                  <a:pt x="371" y="204"/>
                </a:lnTo>
                <a:lnTo>
                  <a:pt x="364" y="208"/>
                </a:lnTo>
                <a:lnTo>
                  <a:pt x="353" y="216"/>
                </a:lnTo>
                <a:lnTo>
                  <a:pt x="342" y="227"/>
                </a:lnTo>
                <a:lnTo>
                  <a:pt x="332" y="238"/>
                </a:lnTo>
                <a:lnTo>
                  <a:pt x="315" y="259"/>
                </a:lnTo>
                <a:lnTo>
                  <a:pt x="308" y="268"/>
                </a:lnTo>
                <a:lnTo>
                  <a:pt x="300" y="275"/>
                </a:lnTo>
                <a:lnTo>
                  <a:pt x="300" y="275"/>
                </a:lnTo>
                <a:lnTo>
                  <a:pt x="294" y="281"/>
                </a:lnTo>
                <a:lnTo>
                  <a:pt x="288" y="288"/>
                </a:lnTo>
                <a:lnTo>
                  <a:pt x="282" y="297"/>
                </a:lnTo>
                <a:lnTo>
                  <a:pt x="279" y="306"/>
                </a:lnTo>
                <a:lnTo>
                  <a:pt x="273" y="323"/>
                </a:lnTo>
                <a:lnTo>
                  <a:pt x="272" y="329"/>
                </a:lnTo>
                <a:lnTo>
                  <a:pt x="272" y="333"/>
                </a:lnTo>
                <a:lnTo>
                  <a:pt x="272" y="333"/>
                </a:lnTo>
                <a:lnTo>
                  <a:pt x="274" y="337"/>
                </a:lnTo>
                <a:lnTo>
                  <a:pt x="279" y="345"/>
                </a:lnTo>
                <a:lnTo>
                  <a:pt x="286" y="354"/>
                </a:lnTo>
                <a:lnTo>
                  <a:pt x="286" y="354"/>
                </a:lnTo>
                <a:lnTo>
                  <a:pt x="286" y="355"/>
                </a:lnTo>
                <a:lnTo>
                  <a:pt x="286" y="355"/>
                </a:lnTo>
                <a:lnTo>
                  <a:pt x="286" y="357"/>
                </a:lnTo>
                <a:lnTo>
                  <a:pt x="285" y="360"/>
                </a:lnTo>
                <a:lnTo>
                  <a:pt x="282" y="369"/>
                </a:lnTo>
                <a:lnTo>
                  <a:pt x="281" y="387"/>
                </a:lnTo>
                <a:lnTo>
                  <a:pt x="281" y="387"/>
                </a:lnTo>
                <a:lnTo>
                  <a:pt x="279" y="402"/>
                </a:lnTo>
                <a:lnTo>
                  <a:pt x="274" y="418"/>
                </a:lnTo>
                <a:lnTo>
                  <a:pt x="269" y="434"/>
                </a:lnTo>
                <a:lnTo>
                  <a:pt x="262" y="448"/>
                </a:lnTo>
                <a:lnTo>
                  <a:pt x="250" y="472"/>
                </a:lnTo>
                <a:lnTo>
                  <a:pt x="243" y="483"/>
                </a:lnTo>
                <a:lnTo>
                  <a:pt x="243" y="483"/>
                </a:lnTo>
                <a:lnTo>
                  <a:pt x="240" y="484"/>
                </a:lnTo>
                <a:lnTo>
                  <a:pt x="238" y="483"/>
                </a:lnTo>
                <a:lnTo>
                  <a:pt x="233" y="480"/>
                </a:lnTo>
                <a:lnTo>
                  <a:pt x="226" y="476"/>
                </a:lnTo>
                <a:lnTo>
                  <a:pt x="226" y="476"/>
                </a:lnTo>
                <a:lnTo>
                  <a:pt x="226" y="465"/>
                </a:lnTo>
                <a:lnTo>
                  <a:pt x="226" y="453"/>
                </a:lnTo>
                <a:lnTo>
                  <a:pt x="226" y="453"/>
                </a:lnTo>
                <a:lnTo>
                  <a:pt x="226" y="450"/>
                </a:lnTo>
                <a:lnTo>
                  <a:pt x="225" y="447"/>
                </a:lnTo>
                <a:lnTo>
                  <a:pt x="222" y="442"/>
                </a:lnTo>
                <a:lnTo>
                  <a:pt x="216" y="437"/>
                </a:lnTo>
                <a:lnTo>
                  <a:pt x="216" y="437"/>
                </a:lnTo>
                <a:lnTo>
                  <a:pt x="214" y="435"/>
                </a:lnTo>
                <a:lnTo>
                  <a:pt x="210" y="434"/>
                </a:lnTo>
                <a:lnTo>
                  <a:pt x="208" y="434"/>
                </a:lnTo>
                <a:lnTo>
                  <a:pt x="205" y="435"/>
                </a:lnTo>
                <a:lnTo>
                  <a:pt x="202" y="438"/>
                </a:lnTo>
                <a:lnTo>
                  <a:pt x="199" y="440"/>
                </a:lnTo>
                <a:lnTo>
                  <a:pt x="199" y="440"/>
                </a:lnTo>
                <a:lnTo>
                  <a:pt x="197" y="442"/>
                </a:lnTo>
                <a:lnTo>
                  <a:pt x="196" y="447"/>
                </a:lnTo>
                <a:lnTo>
                  <a:pt x="192" y="461"/>
                </a:lnTo>
                <a:lnTo>
                  <a:pt x="187" y="482"/>
                </a:lnTo>
                <a:lnTo>
                  <a:pt x="187" y="482"/>
                </a:lnTo>
                <a:lnTo>
                  <a:pt x="184" y="482"/>
                </a:lnTo>
                <a:lnTo>
                  <a:pt x="169" y="482"/>
                </a:lnTo>
                <a:lnTo>
                  <a:pt x="169" y="482"/>
                </a:lnTo>
                <a:lnTo>
                  <a:pt x="166" y="482"/>
                </a:lnTo>
                <a:lnTo>
                  <a:pt x="162" y="483"/>
                </a:lnTo>
                <a:lnTo>
                  <a:pt x="156" y="486"/>
                </a:lnTo>
                <a:lnTo>
                  <a:pt x="151" y="491"/>
                </a:lnTo>
                <a:lnTo>
                  <a:pt x="148" y="496"/>
                </a:lnTo>
                <a:lnTo>
                  <a:pt x="148" y="496"/>
                </a:lnTo>
                <a:lnTo>
                  <a:pt x="143" y="503"/>
                </a:lnTo>
                <a:lnTo>
                  <a:pt x="139" y="514"/>
                </a:lnTo>
                <a:lnTo>
                  <a:pt x="137" y="530"/>
                </a:lnTo>
                <a:lnTo>
                  <a:pt x="136" y="548"/>
                </a:lnTo>
                <a:lnTo>
                  <a:pt x="136" y="548"/>
                </a:lnTo>
                <a:lnTo>
                  <a:pt x="137" y="556"/>
                </a:lnTo>
                <a:lnTo>
                  <a:pt x="139" y="564"/>
                </a:lnTo>
                <a:lnTo>
                  <a:pt x="142" y="572"/>
                </a:lnTo>
                <a:lnTo>
                  <a:pt x="144" y="578"/>
                </a:lnTo>
                <a:lnTo>
                  <a:pt x="150" y="585"/>
                </a:lnTo>
                <a:lnTo>
                  <a:pt x="153" y="587"/>
                </a:lnTo>
                <a:lnTo>
                  <a:pt x="153" y="587"/>
                </a:lnTo>
                <a:lnTo>
                  <a:pt x="78" y="864"/>
                </a:lnTo>
                <a:lnTo>
                  <a:pt x="26" y="1057"/>
                </a:lnTo>
                <a:lnTo>
                  <a:pt x="1" y="1150"/>
                </a:lnTo>
                <a:lnTo>
                  <a:pt x="1" y="1150"/>
                </a:lnTo>
                <a:lnTo>
                  <a:pt x="0" y="1153"/>
                </a:lnTo>
                <a:lnTo>
                  <a:pt x="0" y="1157"/>
                </a:lnTo>
                <a:lnTo>
                  <a:pt x="2" y="1159"/>
                </a:lnTo>
                <a:lnTo>
                  <a:pt x="6" y="1162"/>
                </a:lnTo>
                <a:lnTo>
                  <a:pt x="10" y="1162"/>
                </a:lnTo>
                <a:lnTo>
                  <a:pt x="16" y="1162"/>
                </a:lnTo>
                <a:lnTo>
                  <a:pt x="23" y="1160"/>
                </a:lnTo>
                <a:lnTo>
                  <a:pt x="30" y="1158"/>
                </a:lnTo>
                <a:lnTo>
                  <a:pt x="30" y="1158"/>
                </a:lnTo>
                <a:lnTo>
                  <a:pt x="34" y="1156"/>
                </a:lnTo>
                <a:lnTo>
                  <a:pt x="38" y="1153"/>
                </a:lnTo>
                <a:lnTo>
                  <a:pt x="46" y="1145"/>
                </a:lnTo>
                <a:lnTo>
                  <a:pt x="52" y="1135"/>
                </a:lnTo>
                <a:lnTo>
                  <a:pt x="58" y="1124"/>
                </a:lnTo>
                <a:lnTo>
                  <a:pt x="66" y="1105"/>
                </a:lnTo>
                <a:lnTo>
                  <a:pt x="70" y="1095"/>
                </a:lnTo>
                <a:lnTo>
                  <a:pt x="70" y="1095"/>
                </a:lnTo>
                <a:lnTo>
                  <a:pt x="71" y="1094"/>
                </a:lnTo>
                <a:lnTo>
                  <a:pt x="72" y="1095"/>
                </a:lnTo>
                <a:lnTo>
                  <a:pt x="74" y="1100"/>
                </a:lnTo>
                <a:lnTo>
                  <a:pt x="80" y="1118"/>
                </a:lnTo>
                <a:lnTo>
                  <a:pt x="88" y="1145"/>
                </a:lnTo>
                <a:lnTo>
                  <a:pt x="88" y="1145"/>
                </a:lnTo>
                <a:lnTo>
                  <a:pt x="74" y="1204"/>
                </a:lnTo>
                <a:lnTo>
                  <a:pt x="74" y="1204"/>
                </a:lnTo>
                <a:lnTo>
                  <a:pt x="73" y="1212"/>
                </a:lnTo>
                <a:lnTo>
                  <a:pt x="73" y="1218"/>
                </a:lnTo>
                <a:lnTo>
                  <a:pt x="74" y="1224"/>
                </a:lnTo>
                <a:lnTo>
                  <a:pt x="78" y="1229"/>
                </a:lnTo>
                <a:lnTo>
                  <a:pt x="82" y="1232"/>
                </a:lnTo>
                <a:lnTo>
                  <a:pt x="89" y="1236"/>
                </a:lnTo>
                <a:lnTo>
                  <a:pt x="97" y="1240"/>
                </a:lnTo>
                <a:lnTo>
                  <a:pt x="109" y="1242"/>
                </a:lnTo>
                <a:lnTo>
                  <a:pt x="109" y="1242"/>
                </a:lnTo>
                <a:lnTo>
                  <a:pt x="123" y="1244"/>
                </a:lnTo>
                <a:lnTo>
                  <a:pt x="139" y="1246"/>
                </a:lnTo>
                <a:lnTo>
                  <a:pt x="157" y="1246"/>
                </a:lnTo>
                <a:lnTo>
                  <a:pt x="175" y="1244"/>
                </a:lnTo>
                <a:lnTo>
                  <a:pt x="193" y="1243"/>
                </a:lnTo>
                <a:lnTo>
                  <a:pt x="209" y="1240"/>
                </a:lnTo>
                <a:lnTo>
                  <a:pt x="222" y="1235"/>
                </a:lnTo>
                <a:lnTo>
                  <a:pt x="233" y="1230"/>
                </a:lnTo>
                <a:lnTo>
                  <a:pt x="233" y="1230"/>
                </a:lnTo>
                <a:lnTo>
                  <a:pt x="239" y="1224"/>
                </a:lnTo>
                <a:lnTo>
                  <a:pt x="244" y="1218"/>
                </a:lnTo>
                <a:lnTo>
                  <a:pt x="246" y="1212"/>
                </a:lnTo>
                <a:lnTo>
                  <a:pt x="248" y="1206"/>
                </a:lnTo>
                <a:lnTo>
                  <a:pt x="248" y="1194"/>
                </a:lnTo>
                <a:lnTo>
                  <a:pt x="249" y="1184"/>
                </a:lnTo>
                <a:lnTo>
                  <a:pt x="249" y="1184"/>
                </a:lnTo>
                <a:lnTo>
                  <a:pt x="255" y="1158"/>
                </a:lnTo>
                <a:lnTo>
                  <a:pt x="257" y="1142"/>
                </a:lnTo>
                <a:lnTo>
                  <a:pt x="258" y="1134"/>
                </a:lnTo>
                <a:lnTo>
                  <a:pt x="258" y="1134"/>
                </a:lnTo>
                <a:lnTo>
                  <a:pt x="260" y="1100"/>
                </a:lnTo>
                <a:lnTo>
                  <a:pt x="262" y="1061"/>
                </a:lnTo>
                <a:lnTo>
                  <a:pt x="262" y="1061"/>
                </a:lnTo>
                <a:lnTo>
                  <a:pt x="263" y="1051"/>
                </a:lnTo>
                <a:lnTo>
                  <a:pt x="269" y="1034"/>
                </a:lnTo>
                <a:lnTo>
                  <a:pt x="284" y="991"/>
                </a:lnTo>
                <a:lnTo>
                  <a:pt x="310" y="921"/>
                </a:lnTo>
                <a:lnTo>
                  <a:pt x="310" y="921"/>
                </a:lnTo>
                <a:lnTo>
                  <a:pt x="314" y="910"/>
                </a:lnTo>
                <a:lnTo>
                  <a:pt x="316" y="897"/>
                </a:lnTo>
                <a:lnTo>
                  <a:pt x="320" y="879"/>
                </a:lnTo>
                <a:lnTo>
                  <a:pt x="326" y="855"/>
                </a:lnTo>
                <a:lnTo>
                  <a:pt x="326" y="855"/>
                </a:lnTo>
                <a:lnTo>
                  <a:pt x="329" y="844"/>
                </a:lnTo>
                <a:lnTo>
                  <a:pt x="333" y="838"/>
                </a:lnTo>
                <a:lnTo>
                  <a:pt x="335" y="836"/>
                </a:lnTo>
                <a:lnTo>
                  <a:pt x="336" y="836"/>
                </a:lnTo>
                <a:lnTo>
                  <a:pt x="339" y="841"/>
                </a:lnTo>
                <a:lnTo>
                  <a:pt x="339" y="843"/>
                </a:lnTo>
                <a:lnTo>
                  <a:pt x="340" y="843"/>
                </a:lnTo>
                <a:lnTo>
                  <a:pt x="340" y="843"/>
                </a:lnTo>
                <a:lnTo>
                  <a:pt x="376" y="817"/>
                </a:lnTo>
                <a:lnTo>
                  <a:pt x="401" y="798"/>
                </a:lnTo>
                <a:lnTo>
                  <a:pt x="411" y="789"/>
                </a:lnTo>
                <a:lnTo>
                  <a:pt x="416" y="783"/>
                </a:lnTo>
                <a:lnTo>
                  <a:pt x="416" y="783"/>
                </a:lnTo>
                <a:lnTo>
                  <a:pt x="422" y="777"/>
                </a:lnTo>
                <a:lnTo>
                  <a:pt x="430" y="769"/>
                </a:lnTo>
                <a:lnTo>
                  <a:pt x="455" y="748"/>
                </a:lnTo>
                <a:lnTo>
                  <a:pt x="483" y="728"/>
                </a:lnTo>
                <a:lnTo>
                  <a:pt x="504" y="715"/>
                </a:lnTo>
                <a:lnTo>
                  <a:pt x="504" y="715"/>
                </a:lnTo>
                <a:lnTo>
                  <a:pt x="506" y="713"/>
                </a:lnTo>
                <a:lnTo>
                  <a:pt x="510" y="712"/>
                </a:lnTo>
                <a:lnTo>
                  <a:pt x="517" y="713"/>
                </a:lnTo>
                <a:lnTo>
                  <a:pt x="523" y="716"/>
                </a:lnTo>
                <a:lnTo>
                  <a:pt x="530" y="719"/>
                </a:lnTo>
                <a:lnTo>
                  <a:pt x="542" y="729"/>
                </a:lnTo>
                <a:lnTo>
                  <a:pt x="552" y="736"/>
                </a:lnTo>
                <a:lnTo>
                  <a:pt x="552" y="736"/>
                </a:lnTo>
                <a:lnTo>
                  <a:pt x="558" y="743"/>
                </a:lnTo>
                <a:lnTo>
                  <a:pt x="568" y="754"/>
                </a:lnTo>
                <a:lnTo>
                  <a:pt x="594" y="788"/>
                </a:lnTo>
                <a:lnTo>
                  <a:pt x="628" y="835"/>
                </a:lnTo>
                <a:lnTo>
                  <a:pt x="628" y="835"/>
                </a:lnTo>
                <a:lnTo>
                  <a:pt x="631" y="852"/>
                </a:lnTo>
                <a:lnTo>
                  <a:pt x="633" y="865"/>
                </a:lnTo>
                <a:lnTo>
                  <a:pt x="636" y="870"/>
                </a:lnTo>
                <a:lnTo>
                  <a:pt x="638" y="872"/>
                </a:lnTo>
                <a:lnTo>
                  <a:pt x="638" y="872"/>
                </a:lnTo>
                <a:lnTo>
                  <a:pt x="642" y="876"/>
                </a:lnTo>
                <a:lnTo>
                  <a:pt x="645" y="885"/>
                </a:lnTo>
                <a:lnTo>
                  <a:pt x="655" y="912"/>
                </a:lnTo>
                <a:lnTo>
                  <a:pt x="662" y="937"/>
                </a:lnTo>
                <a:lnTo>
                  <a:pt x="666" y="950"/>
                </a:lnTo>
                <a:lnTo>
                  <a:pt x="666" y="950"/>
                </a:lnTo>
                <a:lnTo>
                  <a:pt x="657" y="995"/>
                </a:lnTo>
                <a:lnTo>
                  <a:pt x="651" y="1035"/>
                </a:lnTo>
                <a:lnTo>
                  <a:pt x="649" y="1056"/>
                </a:lnTo>
                <a:lnTo>
                  <a:pt x="648" y="1075"/>
                </a:lnTo>
                <a:lnTo>
                  <a:pt x="648" y="1075"/>
                </a:lnTo>
                <a:lnTo>
                  <a:pt x="648" y="1095"/>
                </a:lnTo>
                <a:lnTo>
                  <a:pt x="649" y="1117"/>
                </a:lnTo>
                <a:lnTo>
                  <a:pt x="653" y="1160"/>
                </a:lnTo>
                <a:lnTo>
                  <a:pt x="657" y="1207"/>
                </a:lnTo>
                <a:lnTo>
                  <a:pt x="657" y="1207"/>
                </a:lnTo>
                <a:lnTo>
                  <a:pt x="675" y="1217"/>
                </a:lnTo>
                <a:lnTo>
                  <a:pt x="689" y="1223"/>
                </a:lnTo>
                <a:lnTo>
                  <a:pt x="696" y="1226"/>
                </a:lnTo>
                <a:lnTo>
                  <a:pt x="696" y="1226"/>
                </a:lnTo>
                <a:lnTo>
                  <a:pt x="698" y="1228"/>
                </a:lnTo>
                <a:lnTo>
                  <a:pt x="697" y="1229"/>
                </a:lnTo>
                <a:lnTo>
                  <a:pt x="696" y="1232"/>
                </a:lnTo>
                <a:lnTo>
                  <a:pt x="693" y="1237"/>
                </a:lnTo>
                <a:lnTo>
                  <a:pt x="693" y="1237"/>
                </a:lnTo>
                <a:lnTo>
                  <a:pt x="693" y="1241"/>
                </a:lnTo>
                <a:lnTo>
                  <a:pt x="696" y="1244"/>
                </a:lnTo>
                <a:lnTo>
                  <a:pt x="699" y="1248"/>
                </a:lnTo>
                <a:lnTo>
                  <a:pt x="704" y="1252"/>
                </a:lnTo>
                <a:lnTo>
                  <a:pt x="714" y="1258"/>
                </a:lnTo>
                <a:lnTo>
                  <a:pt x="723" y="1262"/>
                </a:lnTo>
                <a:lnTo>
                  <a:pt x="723" y="1262"/>
                </a:lnTo>
                <a:lnTo>
                  <a:pt x="733" y="1266"/>
                </a:lnTo>
                <a:lnTo>
                  <a:pt x="750" y="1271"/>
                </a:lnTo>
                <a:lnTo>
                  <a:pt x="773" y="1276"/>
                </a:lnTo>
                <a:lnTo>
                  <a:pt x="786" y="1277"/>
                </a:lnTo>
                <a:lnTo>
                  <a:pt x="803" y="1278"/>
                </a:lnTo>
                <a:lnTo>
                  <a:pt x="803" y="1278"/>
                </a:lnTo>
                <a:lnTo>
                  <a:pt x="818" y="1278"/>
                </a:lnTo>
                <a:lnTo>
                  <a:pt x="834" y="1277"/>
                </a:lnTo>
                <a:lnTo>
                  <a:pt x="848" y="1273"/>
                </a:lnTo>
                <a:lnTo>
                  <a:pt x="860" y="1270"/>
                </a:lnTo>
                <a:lnTo>
                  <a:pt x="871" y="1264"/>
                </a:lnTo>
                <a:lnTo>
                  <a:pt x="880" y="1256"/>
                </a:lnTo>
                <a:lnTo>
                  <a:pt x="886" y="1249"/>
                </a:lnTo>
                <a:lnTo>
                  <a:pt x="889" y="1240"/>
                </a:lnTo>
                <a:lnTo>
                  <a:pt x="889" y="1240"/>
                </a:lnTo>
                <a:lnTo>
                  <a:pt x="890" y="1235"/>
                </a:lnTo>
                <a:lnTo>
                  <a:pt x="890" y="1230"/>
                </a:lnTo>
                <a:lnTo>
                  <a:pt x="888" y="1220"/>
                </a:lnTo>
                <a:lnTo>
                  <a:pt x="884" y="1212"/>
                </a:lnTo>
                <a:lnTo>
                  <a:pt x="880" y="1205"/>
                </a:lnTo>
                <a:lnTo>
                  <a:pt x="870" y="1194"/>
                </a:lnTo>
                <a:lnTo>
                  <a:pt x="866" y="1190"/>
                </a:lnTo>
                <a:lnTo>
                  <a:pt x="866" y="1189"/>
                </a:lnTo>
                <a:lnTo>
                  <a:pt x="866" y="1188"/>
                </a:lnTo>
                <a:lnTo>
                  <a:pt x="866" y="1188"/>
                </a:lnTo>
                <a:lnTo>
                  <a:pt x="870" y="1187"/>
                </a:lnTo>
                <a:lnTo>
                  <a:pt x="874" y="1186"/>
                </a:lnTo>
                <a:lnTo>
                  <a:pt x="878" y="1184"/>
                </a:lnTo>
                <a:lnTo>
                  <a:pt x="878" y="1184"/>
                </a:lnTo>
                <a:lnTo>
                  <a:pt x="889" y="1118"/>
                </a:lnTo>
                <a:lnTo>
                  <a:pt x="898" y="1067"/>
                </a:lnTo>
                <a:lnTo>
                  <a:pt x="900" y="1046"/>
                </a:lnTo>
                <a:lnTo>
                  <a:pt x="903" y="1031"/>
                </a:lnTo>
                <a:lnTo>
                  <a:pt x="903" y="1031"/>
                </a:lnTo>
                <a:lnTo>
                  <a:pt x="901" y="1013"/>
                </a:lnTo>
                <a:lnTo>
                  <a:pt x="900" y="985"/>
                </a:lnTo>
                <a:lnTo>
                  <a:pt x="892" y="910"/>
                </a:lnTo>
                <a:lnTo>
                  <a:pt x="880" y="798"/>
                </a:lnTo>
                <a:lnTo>
                  <a:pt x="880" y="798"/>
                </a:lnTo>
                <a:lnTo>
                  <a:pt x="878" y="792"/>
                </a:lnTo>
                <a:lnTo>
                  <a:pt x="877" y="786"/>
                </a:lnTo>
                <a:lnTo>
                  <a:pt x="875" y="781"/>
                </a:lnTo>
                <a:lnTo>
                  <a:pt x="871" y="776"/>
                </a:lnTo>
                <a:lnTo>
                  <a:pt x="863" y="766"/>
                </a:lnTo>
                <a:lnTo>
                  <a:pt x="854" y="759"/>
                </a:lnTo>
                <a:lnTo>
                  <a:pt x="854" y="759"/>
                </a:lnTo>
                <a:lnTo>
                  <a:pt x="851" y="758"/>
                </a:lnTo>
                <a:lnTo>
                  <a:pt x="846" y="758"/>
                </a:lnTo>
                <a:lnTo>
                  <a:pt x="835" y="760"/>
                </a:lnTo>
                <a:lnTo>
                  <a:pt x="821" y="765"/>
                </a:lnTo>
                <a:lnTo>
                  <a:pt x="805" y="771"/>
                </a:lnTo>
                <a:lnTo>
                  <a:pt x="779" y="784"/>
                </a:lnTo>
                <a:lnTo>
                  <a:pt x="767" y="790"/>
                </a:lnTo>
                <a:lnTo>
                  <a:pt x="767" y="790"/>
                </a:lnTo>
                <a:lnTo>
                  <a:pt x="728" y="740"/>
                </a:lnTo>
                <a:lnTo>
                  <a:pt x="685" y="683"/>
                </a:lnTo>
                <a:lnTo>
                  <a:pt x="685" y="683"/>
                </a:lnTo>
                <a:lnTo>
                  <a:pt x="677" y="671"/>
                </a:lnTo>
                <a:lnTo>
                  <a:pt x="667" y="653"/>
                </a:lnTo>
                <a:lnTo>
                  <a:pt x="657" y="635"/>
                </a:lnTo>
                <a:lnTo>
                  <a:pt x="655" y="626"/>
                </a:lnTo>
                <a:lnTo>
                  <a:pt x="655" y="626"/>
                </a:lnTo>
                <a:lnTo>
                  <a:pt x="660" y="590"/>
                </a:lnTo>
                <a:lnTo>
                  <a:pt x="665" y="545"/>
                </a:lnTo>
                <a:lnTo>
                  <a:pt x="665" y="545"/>
                </a:lnTo>
                <a:lnTo>
                  <a:pt x="667" y="538"/>
                </a:lnTo>
                <a:lnTo>
                  <a:pt x="673" y="522"/>
                </a:lnTo>
                <a:lnTo>
                  <a:pt x="693" y="482"/>
                </a:lnTo>
                <a:lnTo>
                  <a:pt x="723" y="428"/>
                </a:lnTo>
                <a:lnTo>
                  <a:pt x="723" y="428"/>
                </a:lnTo>
                <a:lnTo>
                  <a:pt x="740" y="444"/>
                </a:lnTo>
                <a:lnTo>
                  <a:pt x="752" y="458"/>
                </a:lnTo>
                <a:lnTo>
                  <a:pt x="759" y="466"/>
                </a:lnTo>
                <a:lnTo>
                  <a:pt x="759" y="466"/>
                </a:lnTo>
                <a:lnTo>
                  <a:pt x="761" y="472"/>
                </a:lnTo>
                <a:lnTo>
                  <a:pt x="763" y="482"/>
                </a:lnTo>
                <a:lnTo>
                  <a:pt x="765" y="497"/>
                </a:lnTo>
                <a:lnTo>
                  <a:pt x="765" y="497"/>
                </a:lnTo>
                <a:lnTo>
                  <a:pt x="770" y="545"/>
                </a:lnTo>
                <a:lnTo>
                  <a:pt x="770" y="545"/>
                </a:lnTo>
                <a:lnTo>
                  <a:pt x="768" y="560"/>
                </a:lnTo>
                <a:lnTo>
                  <a:pt x="767" y="570"/>
                </a:lnTo>
                <a:lnTo>
                  <a:pt x="765" y="579"/>
                </a:lnTo>
                <a:lnTo>
                  <a:pt x="765" y="579"/>
                </a:lnTo>
                <a:lnTo>
                  <a:pt x="767" y="599"/>
                </a:lnTo>
                <a:lnTo>
                  <a:pt x="767" y="623"/>
                </a:lnTo>
                <a:lnTo>
                  <a:pt x="767" y="623"/>
                </a:lnTo>
                <a:lnTo>
                  <a:pt x="768" y="626"/>
                </a:lnTo>
                <a:lnTo>
                  <a:pt x="773" y="632"/>
                </a:lnTo>
                <a:lnTo>
                  <a:pt x="787" y="646"/>
                </a:lnTo>
                <a:lnTo>
                  <a:pt x="809" y="665"/>
                </a:lnTo>
                <a:lnTo>
                  <a:pt x="834" y="687"/>
                </a:lnTo>
                <a:lnTo>
                  <a:pt x="880" y="724"/>
                </a:lnTo>
                <a:lnTo>
                  <a:pt x="900" y="741"/>
                </a:lnTo>
                <a:lnTo>
                  <a:pt x="922" y="754"/>
                </a:lnTo>
                <a:lnTo>
                  <a:pt x="922" y="754"/>
                </a:lnTo>
                <a:lnTo>
                  <a:pt x="927" y="758"/>
                </a:lnTo>
                <a:lnTo>
                  <a:pt x="930" y="760"/>
                </a:lnTo>
                <a:lnTo>
                  <a:pt x="933" y="764"/>
                </a:lnTo>
                <a:lnTo>
                  <a:pt x="933" y="764"/>
                </a:lnTo>
                <a:lnTo>
                  <a:pt x="934" y="766"/>
                </a:lnTo>
                <a:lnTo>
                  <a:pt x="937" y="769"/>
                </a:lnTo>
                <a:lnTo>
                  <a:pt x="946" y="773"/>
                </a:lnTo>
                <a:lnTo>
                  <a:pt x="957" y="777"/>
                </a:lnTo>
                <a:lnTo>
                  <a:pt x="961" y="777"/>
                </a:lnTo>
                <a:lnTo>
                  <a:pt x="966" y="777"/>
                </a:lnTo>
                <a:lnTo>
                  <a:pt x="966" y="777"/>
                </a:lnTo>
                <a:lnTo>
                  <a:pt x="973" y="775"/>
                </a:lnTo>
                <a:lnTo>
                  <a:pt x="976" y="772"/>
                </a:lnTo>
                <a:lnTo>
                  <a:pt x="978" y="770"/>
                </a:lnTo>
                <a:lnTo>
                  <a:pt x="982" y="760"/>
                </a:lnTo>
                <a:lnTo>
                  <a:pt x="989" y="745"/>
                </a:lnTo>
                <a:lnTo>
                  <a:pt x="989" y="745"/>
                </a:lnTo>
                <a:lnTo>
                  <a:pt x="994" y="733"/>
                </a:lnTo>
                <a:lnTo>
                  <a:pt x="995" y="729"/>
                </a:lnTo>
                <a:lnTo>
                  <a:pt x="994" y="730"/>
                </a:lnTo>
                <a:lnTo>
                  <a:pt x="993" y="731"/>
                </a:lnTo>
                <a:lnTo>
                  <a:pt x="993" y="731"/>
                </a:lnTo>
                <a:lnTo>
                  <a:pt x="991" y="724"/>
                </a:lnTo>
                <a:lnTo>
                  <a:pt x="990" y="717"/>
                </a:lnTo>
                <a:lnTo>
                  <a:pt x="988" y="710"/>
                </a:lnTo>
                <a:lnTo>
                  <a:pt x="988" y="710"/>
                </a:lnTo>
                <a:lnTo>
                  <a:pt x="925" y="633"/>
                </a:lnTo>
                <a:lnTo>
                  <a:pt x="866" y="562"/>
                </a:lnTo>
                <a:lnTo>
                  <a:pt x="866" y="562"/>
                </a:lnTo>
                <a:lnTo>
                  <a:pt x="857" y="540"/>
                </a:lnTo>
                <a:lnTo>
                  <a:pt x="846" y="516"/>
                </a:lnTo>
                <a:lnTo>
                  <a:pt x="846" y="516"/>
                </a:lnTo>
                <a:lnTo>
                  <a:pt x="820" y="420"/>
                </a:lnTo>
                <a:lnTo>
                  <a:pt x="820" y="420"/>
                </a:lnTo>
                <a:lnTo>
                  <a:pt x="817" y="373"/>
                </a:lnTo>
                <a:lnTo>
                  <a:pt x="815" y="321"/>
                </a:lnTo>
                <a:lnTo>
                  <a:pt x="815" y="321"/>
                </a:lnTo>
                <a:lnTo>
                  <a:pt x="815" y="317"/>
                </a:lnTo>
                <a:lnTo>
                  <a:pt x="815" y="313"/>
                </a:lnTo>
                <a:lnTo>
                  <a:pt x="810" y="307"/>
                </a:lnTo>
                <a:lnTo>
                  <a:pt x="803" y="297"/>
                </a:lnTo>
                <a:lnTo>
                  <a:pt x="790" y="277"/>
                </a:lnTo>
                <a:lnTo>
                  <a:pt x="790" y="277"/>
                </a:lnTo>
                <a:lnTo>
                  <a:pt x="779" y="264"/>
                </a:lnTo>
                <a:lnTo>
                  <a:pt x="764" y="249"/>
                </a:lnTo>
                <a:lnTo>
                  <a:pt x="746" y="232"/>
                </a:lnTo>
                <a:lnTo>
                  <a:pt x="728" y="216"/>
                </a:lnTo>
                <a:lnTo>
                  <a:pt x="697" y="191"/>
                </a:lnTo>
                <a:lnTo>
                  <a:pt x="684" y="180"/>
                </a:lnTo>
                <a:lnTo>
                  <a:pt x="684" y="180"/>
                </a:lnTo>
                <a:lnTo>
                  <a:pt x="686" y="168"/>
                </a:lnTo>
                <a:lnTo>
                  <a:pt x="690" y="142"/>
                </a:lnTo>
                <a:lnTo>
                  <a:pt x="692" y="125"/>
                </a:lnTo>
                <a:lnTo>
                  <a:pt x="692" y="107"/>
                </a:lnTo>
                <a:lnTo>
                  <a:pt x="692" y="90"/>
                </a:lnTo>
                <a:lnTo>
                  <a:pt x="690" y="76"/>
                </a:lnTo>
                <a:lnTo>
                  <a:pt x="690" y="76"/>
                </a:lnTo>
                <a:lnTo>
                  <a:pt x="685" y="61"/>
                </a:lnTo>
                <a:lnTo>
                  <a:pt x="679" y="48"/>
                </a:lnTo>
                <a:lnTo>
                  <a:pt x="671" y="36"/>
                </a:lnTo>
                <a:lnTo>
                  <a:pt x="661" y="24"/>
                </a:lnTo>
                <a:lnTo>
                  <a:pt x="655" y="19"/>
                </a:lnTo>
                <a:lnTo>
                  <a:pt x="649" y="14"/>
                </a:lnTo>
                <a:lnTo>
                  <a:pt x="642" y="9"/>
                </a:lnTo>
                <a:lnTo>
                  <a:pt x="635" y="6"/>
                </a:lnTo>
                <a:lnTo>
                  <a:pt x="626" y="3"/>
                </a:lnTo>
                <a:lnTo>
                  <a:pt x="618" y="1"/>
                </a:lnTo>
                <a:lnTo>
                  <a:pt x="609" y="0"/>
                </a:lnTo>
                <a:lnTo>
                  <a:pt x="600" y="0"/>
                </a:lnTo>
                <a:lnTo>
                  <a:pt x="600" y="0"/>
                </a:lnTo>
                <a:lnTo>
                  <a:pt x="590" y="0"/>
                </a:lnTo>
                <a:lnTo>
                  <a:pt x="582" y="1"/>
                </a:lnTo>
                <a:lnTo>
                  <a:pt x="566" y="6"/>
                </a:lnTo>
                <a:lnTo>
                  <a:pt x="552" y="12"/>
                </a:lnTo>
                <a:lnTo>
                  <a:pt x="540" y="19"/>
                </a:lnTo>
                <a:lnTo>
                  <a:pt x="530" y="27"/>
                </a:lnTo>
                <a:lnTo>
                  <a:pt x="522" y="37"/>
                </a:lnTo>
                <a:lnTo>
                  <a:pt x="513" y="48"/>
                </a:lnTo>
                <a:lnTo>
                  <a:pt x="506" y="57"/>
                </a:lnTo>
                <a:lnTo>
                  <a:pt x="506" y="57"/>
                </a:lnTo>
                <a:lnTo>
                  <a:pt x="504" y="63"/>
                </a:lnTo>
                <a:lnTo>
                  <a:pt x="501" y="70"/>
                </a:lnTo>
                <a:lnTo>
                  <a:pt x="499" y="83"/>
                </a:lnTo>
                <a:lnTo>
                  <a:pt x="498" y="98"/>
                </a:lnTo>
                <a:lnTo>
                  <a:pt x="499" y="114"/>
                </a:lnTo>
                <a:lnTo>
                  <a:pt x="502" y="140"/>
                </a:lnTo>
                <a:lnTo>
                  <a:pt x="505" y="151"/>
                </a:lnTo>
                <a:lnTo>
                  <a:pt x="505" y="151"/>
                </a:lnTo>
                <a:close/>
                <a:moveTo>
                  <a:pt x="186" y="600"/>
                </a:moveTo>
                <a:lnTo>
                  <a:pt x="201" y="605"/>
                </a:lnTo>
                <a:lnTo>
                  <a:pt x="219" y="594"/>
                </a:lnTo>
                <a:lnTo>
                  <a:pt x="224" y="600"/>
                </a:lnTo>
                <a:lnTo>
                  <a:pt x="224" y="600"/>
                </a:lnTo>
                <a:lnTo>
                  <a:pt x="236" y="621"/>
                </a:lnTo>
                <a:lnTo>
                  <a:pt x="236" y="621"/>
                </a:lnTo>
                <a:lnTo>
                  <a:pt x="240" y="627"/>
                </a:lnTo>
                <a:lnTo>
                  <a:pt x="245" y="631"/>
                </a:lnTo>
                <a:lnTo>
                  <a:pt x="264" y="639"/>
                </a:lnTo>
                <a:lnTo>
                  <a:pt x="264" y="639"/>
                </a:lnTo>
                <a:lnTo>
                  <a:pt x="270" y="641"/>
                </a:lnTo>
                <a:lnTo>
                  <a:pt x="274" y="645"/>
                </a:lnTo>
                <a:lnTo>
                  <a:pt x="276" y="647"/>
                </a:lnTo>
                <a:lnTo>
                  <a:pt x="278" y="649"/>
                </a:lnTo>
                <a:lnTo>
                  <a:pt x="279" y="652"/>
                </a:lnTo>
                <a:lnTo>
                  <a:pt x="278" y="653"/>
                </a:lnTo>
                <a:lnTo>
                  <a:pt x="243" y="771"/>
                </a:lnTo>
                <a:lnTo>
                  <a:pt x="243" y="771"/>
                </a:lnTo>
                <a:lnTo>
                  <a:pt x="234" y="771"/>
                </a:lnTo>
                <a:lnTo>
                  <a:pt x="227" y="770"/>
                </a:lnTo>
                <a:lnTo>
                  <a:pt x="220" y="767"/>
                </a:lnTo>
                <a:lnTo>
                  <a:pt x="220" y="767"/>
                </a:lnTo>
                <a:lnTo>
                  <a:pt x="215" y="764"/>
                </a:lnTo>
                <a:lnTo>
                  <a:pt x="211" y="761"/>
                </a:lnTo>
                <a:lnTo>
                  <a:pt x="207" y="754"/>
                </a:lnTo>
                <a:lnTo>
                  <a:pt x="207" y="754"/>
                </a:lnTo>
                <a:lnTo>
                  <a:pt x="196" y="741"/>
                </a:lnTo>
                <a:lnTo>
                  <a:pt x="185" y="729"/>
                </a:lnTo>
                <a:lnTo>
                  <a:pt x="185" y="729"/>
                </a:lnTo>
                <a:lnTo>
                  <a:pt x="181" y="727"/>
                </a:lnTo>
                <a:lnTo>
                  <a:pt x="178" y="725"/>
                </a:lnTo>
                <a:lnTo>
                  <a:pt x="167" y="724"/>
                </a:lnTo>
                <a:lnTo>
                  <a:pt x="153" y="722"/>
                </a:lnTo>
                <a:lnTo>
                  <a:pt x="186" y="600"/>
                </a:lnTo>
                <a:close/>
                <a:moveTo>
                  <a:pt x="364" y="462"/>
                </a:moveTo>
                <a:lnTo>
                  <a:pt x="364" y="462"/>
                </a:lnTo>
                <a:lnTo>
                  <a:pt x="356" y="489"/>
                </a:lnTo>
                <a:lnTo>
                  <a:pt x="348" y="510"/>
                </a:lnTo>
                <a:lnTo>
                  <a:pt x="344" y="524"/>
                </a:lnTo>
                <a:lnTo>
                  <a:pt x="321" y="572"/>
                </a:lnTo>
                <a:lnTo>
                  <a:pt x="321" y="572"/>
                </a:lnTo>
                <a:lnTo>
                  <a:pt x="316" y="579"/>
                </a:lnTo>
                <a:lnTo>
                  <a:pt x="308" y="588"/>
                </a:lnTo>
                <a:lnTo>
                  <a:pt x="296" y="600"/>
                </a:lnTo>
                <a:lnTo>
                  <a:pt x="296" y="600"/>
                </a:lnTo>
                <a:lnTo>
                  <a:pt x="291" y="590"/>
                </a:lnTo>
                <a:lnTo>
                  <a:pt x="288" y="579"/>
                </a:lnTo>
                <a:lnTo>
                  <a:pt x="287" y="574"/>
                </a:lnTo>
                <a:lnTo>
                  <a:pt x="287" y="568"/>
                </a:lnTo>
                <a:lnTo>
                  <a:pt x="287" y="568"/>
                </a:lnTo>
                <a:lnTo>
                  <a:pt x="290" y="545"/>
                </a:lnTo>
                <a:lnTo>
                  <a:pt x="291" y="526"/>
                </a:lnTo>
                <a:lnTo>
                  <a:pt x="291" y="526"/>
                </a:lnTo>
                <a:lnTo>
                  <a:pt x="293" y="519"/>
                </a:lnTo>
                <a:lnTo>
                  <a:pt x="297" y="509"/>
                </a:lnTo>
                <a:lnTo>
                  <a:pt x="304" y="495"/>
                </a:lnTo>
                <a:lnTo>
                  <a:pt x="304" y="495"/>
                </a:lnTo>
                <a:lnTo>
                  <a:pt x="310" y="484"/>
                </a:lnTo>
                <a:lnTo>
                  <a:pt x="321" y="467"/>
                </a:lnTo>
                <a:lnTo>
                  <a:pt x="338" y="443"/>
                </a:lnTo>
                <a:lnTo>
                  <a:pt x="363" y="448"/>
                </a:lnTo>
                <a:lnTo>
                  <a:pt x="364" y="4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27FE649D-7582-44D8-A523-7E2A08709046}"/>
              </a:ext>
            </a:extLst>
          </p:cNvPr>
          <p:cNvSpPr>
            <a:spLocks noEditPoints="1"/>
          </p:cNvSpPr>
          <p:nvPr/>
        </p:nvSpPr>
        <p:spPr bwMode="auto">
          <a:xfrm>
            <a:off x="2470523" y="4668219"/>
            <a:ext cx="1109426" cy="1644933"/>
          </a:xfrm>
          <a:custGeom>
            <a:avLst/>
            <a:gdLst>
              <a:gd name="T0" fmla="*/ 607 w 982"/>
              <a:gd name="T1" fmla="*/ 26 h 1456"/>
              <a:gd name="T2" fmla="*/ 580 w 982"/>
              <a:gd name="T3" fmla="*/ 72 h 1456"/>
              <a:gd name="T4" fmla="*/ 546 w 982"/>
              <a:gd name="T5" fmla="*/ 130 h 1456"/>
              <a:gd name="T6" fmla="*/ 547 w 982"/>
              <a:gd name="T7" fmla="*/ 172 h 1456"/>
              <a:gd name="T8" fmla="*/ 566 w 982"/>
              <a:gd name="T9" fmla="*/ 194 h 1456"/>
              <a:gd name="T10" fmla="*/ 536 w 982"/>
              <a:gd name="T11" fmla="*/ 205 h 1456"/>
              <a:gd name="T12" fmla="*/ 493 w 982"/>
              <a:gd name="T13" fmla="*/ 209 h 1456"/>
              <a:gd name="T14" fmla="*/ 239 w 982"/>
              <a:gd name="T15" fmla="*/ 292 h 1456"/>
              <a:gd name="T16" fmla="*/ 52 w 982"/>
              <a:gd name="T17" fmla="*/ 478 h 1456"/>
              <a:gd name="T18" fmla="*/ 2 w 982"/>
              <a:gd name="T19" fmla="*/ 581 h 1456"/>
              <a:gd name="T20" fmla="*/ 22 w 982"/>
              <a:gd name="T21" fmla="*/ 678 h 1456"/>
              <a:gd name="T22" fmla="*/ 99 w 982"/>
              <a:gd name="T23" fmla="*/ 909 h 1456"/>
              <a:gd name="T24" fmla="*/ 192 w 982"/>
              <a:gd name="T25" fmla="*/ 1020 h 1456"/>
              <a:gd name="T26" fmla="*/ 162 w 982"/>
              <a:gd name="T27" fmla="*/ 1151 h 1456"/>
              <a:gd name="T28" fmla="*/ 169 w 982"/>
              <a:gd name="T29" fmla="*/ 1305 h 1456"/>
              <a:gd name="T30" fmla="*/ 150 w 982"/>
              <a:gd name="T31" fmla="*/ 1360 h 1456"/>
              <a:gd name="T32" fmla="*/ 147 w 982"/>
              <a:gd name="T33" fmla="*/ 1441 h 1456"/>
              <a:gd name="T34" fmla="*/ 211 w 982"/>
              <a:gd name="T35" fmla="*/ 1455 h 1456"/>
              <a:gd name="T36" fmla="*/ 391 w 982"/>
              <a:gd name="T37" fmla="*/ 1452 h 1456"/>
              <a:gd name="T38" fmla="*/ 464 w 982"/>
              <a:gd name="T39" fmla="*/ 1446 h 1456"/>
              <a:gd name="T40" fmla="*/ 473 w 982"/>
              <a:gd name="T41" fmla="*/ 1419 h 1456"/>
              <a:gd name="T42" fmla="*/ 391 w 982"/>
              <a:gd name="T43" fmla="*/ 1377 h 1456"/>
              <a:gd name="T44" fmla="*/ 330 w 982"/>
              <a:gd name="T45" fmla="*/ 1318 h 1456"/>
              <a:gd name="T46" fmla="*/ 358 w 982"/>
              <a:gd name="T47" fmla="*/ 1192 h 1456"/>
              <a:gd name="T48" fmla="*/ 405 w 982"/>
              <a:gd name="T49" fmla="*/ 1054 h 1456"/>
              <a:gd name="T50" fmla="*/ 453 w 982"/>
              <a:gd name="T51" fmla="*/ 930 h 1456"/>
              <a:gd name="T52" fmla="*/ 421 w 982"/>
              <a:gd name="T53" fmla="*/ 860 h 1456"/>
              <a:gd name="T54" fmla="*/ 537 w 982"/>
              <a:gd name="T55" fmla="*/ 954 h 1456"/>
              <a:gd name="T56" fmla="*/ 559 w 982"/>
              <a:gd name="T57" fmla="*/ 1002 h 1456"/>
              <a:gd name="T58" fmla="*/ 591 w 982"/>
              <a:gd name="T59" fmla="*/ 1025 h 1456"/>
              <a:gd name="T60" fmla="*/ 934 w 982"/>
              <a:gd name="T61" fmla="*/ 1453 h 1456"/>
              <a:gd name="T62" fmla="*/ 981 w 982"/>
              <a:gd name="T63" fmla="*/ 1426 h 1456"/>
              <a:gd name="T64" fmla="*/ 973 w 982"/>
              <a:gd name="T65" fmla="*/ 1376 h 1456"/>
              <a:gd name="T66" fmla="*/ 953 w 982"/>
              <a:gd name="T67" fmla="*/ 1391 h 1456"/>
              <a:gd name="T68" fmla="*/ 940 w 982"/>
              <a:gd name="T69" fmla="*/ 1407 h 1456"/>
              <a:gd name="T70" fmla="*/ 654 w 982"/>
              <a:gd name="T71" fmla="*/ 1042 h 1456"/>
              <a:gd name="T72" fmla="*/ 625 w 982"/>
              <a:gd name="T73" fmla="*/ 925 h 1456"/>
              <a:gd name="T74" fmla="*/ 604 w 982"/>
              <a:gd name="T75" fmla="*/ 856 h 1456"/>
              <a:gd name="T76" fmla="*/ 597 w 982"/>
              <a:gd name="T77" fmla="*/ 713 h 1456"/>
              <a:gd name="T78" fmla="*/ 588 w 982"/>
              <a:gd name="T79" fmla="*/ 613 h 1456"/>
              <a:gd name="T80" fmla="*/ 621 w 982"/>
              <a:gd name="T81" fmla="*/ 378 h 1456"/>
              <a:gd name="T82" fmla="*/ 641 w 982"/>
              <a:gd name="T83" fmla="*/ 310 h 1456"/>
              <a:gd name="T84" fmla="*/ 727 w 982"/>
              <a:gd name="T85" fmla="*/ 297 h 1456"/>
              <a:gd name="T86" fmla="*/ 759 w 982"/>
              <a:gd name="T87" fmla="*/ 248 h 1456"/>
              <a:gd name="T88" fmla="*/ 784 w 982"/>
              <a:gd name="T89" fmla="*/ 235 h 1456"/>
              <a:gd name="T90" fmla="*/ 781 w 982"/>
              <a:gd name="T91" fmla="*/ 183 h 1456"/>
              <a:gd name="T92" fmla="*/ 799 w 982"/>
              <a:gd name="T93" fmla="*/ 129 h 1456"/>
              <a:gd name="T94" fmla="*/ 809 w 982"/>
              <a:gd name="T95" fmla="*/ 71 h 1456"/>
              <a:gd name="T96" fmla="*/ 759 w 982"/>
              <a:gd name="T97" fmla="*/ 12 h 1456"/>
              <a:gd name="T98" fmla="*/ 722 w 982"/>
              <a:gd name="T99" fmla="*/ 18 h 1456"/>
              <a:gd name="T100" fmla="*/ 499 w 982"/>
              <a:gd name="T101" fmla="*/ 727 h 1456"/>
              <a:gd name="T102" fmla="*/ 549 w 982"/>
              <a:gd name="T103" fmla="*/ 851 h 1456"/>
              <a:gd name="T104" fmla="*/ 544 w 982"/>
              <a:gd name="T105" fmla="*/ 898 h 1456"/>
              <a:gd name="T106" fmla="*/ 447 w 982"/>
              <a:gd name="T107" fmla="*/ 749 h 1456"/>
              <a:gd name="T108" fmla="*/ 433 w 982"/>
              <a:gd name="T109" fmla="*/ 613 h 1456"/>
              <a:gd name="T110" fmla="*/ 354 w 982"/>
              <a:gd name="T111" fmla="*/ 593 h 1456"/>
              <a:gd name="T112" fmla="*/ 357 w 982"/>
              <a:gd name="T113" fmla="*/ 725 h 1456"/>
              <a:gd name="T114" fmla="*/ 312 w 982"/>
              <a:gd name="T115" fmla="*/ 655 h 1456"/>
              <a:gd name="T116" fmla="*/ 273 w 982"/>
              <a:gd name="T117" fmla="*/ 558 h 1456"/>
              <a:gd name="T118" fmla="*/ 320 w 982"/>
              <a:gd name="T119" fmla="*/ 56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2" h="1456">
                <a:moveTo>
                  <a:pt x="722" y="18"/>
                </a:moveTo>
                <a:lnTo>
                  <a:pt x="665" y="0"/>
                </a:lnTo>
                <a:lnTo>
                  <a:pt x="672" y="12"/>
                </a:lnTo>
                <a:lnTo>
                  <a:pt x="672" y="12"/>
                </a:lnTo>
                <a:lnTo>
                  <a:pt x="648" y="17"/>
                </a:lnTo>
                <a:lnTo>
                  <a:pt x="615" y="23"/>
                </a:lnTo>
                <a:lnTo>
                  <a:pt x="615" y="23"/>
                </a:lnTo>
                <a:lnTo>
                  <a:pt x="607" y="26"/>
                </a:lnTo>
                <a:lnTo>
                  <a:pt x="597" y="28"/>
                </a:lnTo>
                <a:lnTo>
                  <a:pt x="586" y="32"/>
                </a:lnTo>
                <a:lnTo>
                  <a:pt x="592" y="42"/>
                </a:lnTo>
                <a:lnTo>
                  <a:pt x="592" y="42"/>
                </a:lnTo>
                <a:lnTo>
                  <a:pt x="591" y="46"/>
                </a:lnTo>
                <a:lnTo>
                  <a:pt x="588" y="58"/>
                </a:lnTo>
                <a:lnTo>
                  <a:pt x="585" y="65"/>
                </a:lnTo>
                <a:lnTo>
                  <a:pt x="580" y="72"/>
                </a:lnTo>
                <a:lnTo>
                  <a:pt x="574" y="80"/>
                </a:lnTo>
                <a:lnTo>
                  <a:pt x="567" y="87"/>
                </a:lnTo>
                <a:lnTo>
                  <a:pt x="567" y="87"/>
                </a:lnTo>
                <a:lnTo>
                  <a:pt x="554" y="98"/>
                </a:lnTo>
                <a:lnTo>
                  <a:pt x="544" y="105"/>
                </a:lnTo>
                <a:lnTo>
                  <a:pt x="538" y="108"/>
                </a:lnTo>
                <a:lnTo>
                  <a:pt x="555" y="114"/>
                </a:lnTo>
                <a:lnTo>
                  <a:pt x="546" y="130"/>
                </a:lnTo>
                <a:lnTo>
                  <a:pt x="549" y="141"/>
                </a:lnTo>
                <a:lnTo>
                  <a:pt x="549" y="141"/>
                </a:lnTo>
                <a:lnTo>
                  <a:pt x="548" y="147"/>
                </a:lnTo>
                <a:lnTo>
                  <a:pt x="546" y="160"/>
                </a:lnTo>
                <a:lnTo>
                  <a:pt x="546" y="160"/>
                </a:lnTo>
                <a:lnTo>
                  <a:pt x="546" y="164"/>
                </a:lnTo>
                <a:lnTo>
                  <a:pt x="546" y="167"/>
                </a:lnTo>
                <a:lnTo>
                  <a:pt x="547" y="172"/>
                </a:lnTo>
                <a:lnTo>
                  <a:pt x="550" y="177"/>
                </a:lnTo>
                <a:lnTo>
                  <a:pt x="555" y="179"/>
                </a:lnTo>
                <a:lnTo>
                  <a:pt x="555" y="179"/>
                </a:lnTo>
                <a:lnTo>
                  <a:pt x="560" y="183"/>
                </a:lnTo>
                <a:lnTo>
                  <a:pt x="565" y="187"/>
                </a:lnTo>
                <a:lnTo>
                  <a:pt x="570" y="190"/>
                </a:lnTo>
                <a:lnTo>
                  <a:pt x="570" y="190"/>
                </a:lnTo>
                <a:lnTo>
                  <a:pt x="566" y="194"/>
                </a:lnTo>
                <a:lnTo>
                  <a:pt x="564" y="196"/>
                </a:lnTo>
                <a:lnTo>
                  <a:pt x="561" y="200"/>
                </a:lnTo>
                <a:lnTo>
                  <a:pt x="561" y="200"/>
                </a:lnTo>
                <a:lnTo>
                  <a:pt x="560" y="201"/>
                </a:lnTo>
                <a:lnTo>
                  <a:pt x="558" y="203"/>
                </a:lnTo>
                <a:lnTo>
                  <a:pt x="549" y="205"/>
                </a:lnTo>
                <a:lnTo>
                  <a:pt x="542" y="205"/>
                </a:lnTo>
                <a:lnTo>
                  <a:pt x="536" y="205"/>
                </a:lnTo>
                <a:lnTo>
                  <a:pt x="536" y="205"/>
                </a:lnTo>
                <a:lnTo>
                  <a:pt x="534" y="203"/>
                </a:lnTo>
                <a:lnTo>
                  <a:pt x="526" y="202"/>
                </a:lnTo>
                <a:lnTo>
                  <a:pt x="520" y="202"/>
                </a:lnTo>
                <a:lnTo>
                  <a:pt x="513" y="203"/>
                </a:lnTo>
                <a:lnTo>
                  <a:pt x="505" y="206"/>
                </a:lnTo>
                <a:lnTo>
                  <a:pt x="493" y="209"/>
                </a:lnTo>
                <a:lnTo>
                  <a:pt x="493" y="209"/>
                </a:lnTo>
                <a:lnTo>
                  <a:pt x="475" y="215"/>
                </a:lnTo>
                <a:lnTo>
                  <a:pt x="447" y="224"/>
                </a:lnTo>
                <a:lnTo>
                  <a:pt x="376" y="244"/>
                </a:lnTo>
                <a:lnTo>
                  <a:pt x="305" y="266"/>
                </a:lnTo>
                <a:lnTo>
                  <a:pt x="276" y="275"/>
                </a:lnTo>
                <a:lnTo>
                  <a:pt x="257" y="281"/>
                </a:lnTo>
                <a:lnTo>
                  <a:pt x="257" y="281"/>
                </a:lnTo>
                <a:lnTo>
                  <a:pt x="239" y="292"/>
                </a:lnTo>
                <a:lnTo>
                  <a:pt x="213" y="309"/>
                </a:lnTo>
                <a:lnTo>
                  <a:pt x="149" y="353"/>
                </a:lnTo>
                <a:lnTo>
                  <a:pt x="91" y="396"/>
                </a:lnTo>
                <a:lnTo>
                  <a:pt x="67" y="414"/>
                </a:lnTo>
                <a:lnTo>
                  <a:pt x="59" y="442"/>
                </a:lnTo>
                <a:lnTo>
                  <a:pt x="59" y="442"/>
                </a:lnTo>
                <a:lnTo>
                  <a:pt x="55" y="459"/>
                </a:lnTo>
                <a:lnTo>
                  <a:pt x="52" y="478"/>
                </a:lnTo>
                <a:lnTo>
                  <a:pt x="52" y="478"/>
                </a:lnTo>
                <a:lnTo>
                  <a:pt x="43" y="490"/>
                </a:lnTo>
                <a:lnTo>
                  <a:pt x="35" y="504"/>
                </a:lnTo>
                <a:lnTo>
                  <a:pt x="25" y="520"/>
                </a:lnTo>
                <a:lnTo>
                  <a:pt x="16" y="539"/>
                </a:lnTo>
                <a:lnTo>
                  <a:pt x="8" y="559"/>
                </a:lnTo>
                <a:lnTo>
                  <a:pt x="5" y="570"/>
                </a:lnTo>
                <a:lnTo>
                  <a:pt x="2" y="581"/>
                </a:lnTo>
                <a:lnTo>
                  <a:pt x="1" y="591"/>
                </a:lnTo>
                <a:lnTo>
                  <a:pt x="0" y="602"/>
                </a:lnTo>
                <a:lnTo>
                  <a:pt x="0" y="602"/>
                </a:lnTo>
                <a:lnTo>
                  <a:pt x="1" y="613"/>
                </a:lnTo>
                <a:lnTo>
                  <a:pt x="4" y="625"/>
                </a:lnTo>
                <a:lnTo>
                  <a:pt x="7" y="638"/>
                </a:lnTo>
                <a:lnTo>
                  <a:pt x="11" y="651"/>
                </a:lnTo>
                <a:lnTo>
                  <a:pt x="22" y="678"/>
                </a:lnTo>
                <a:lnTo>
                  <a:pt x="32" y="704"/>
                </a:lnTo>
                <a:lnTo>
                  <a:pt x="54" y="748"/>
                </a:lnTo>
                <a:lnTo>
                  <a:pt x="61" y="761"/>
                </a:lnTo>
                <a:lnTo>
                  <a:pt x="64" y="768"/>
                </a:lnTo>
                <a:lnTo>
                  <a:pt x="64" y="768"/>
                </a:lnTo>
                <a:lnTo>
                  <a:pt x="70" y="792"/>
                </a:lnTo>
                <a:lnTo>
                  <a:pt x="82" y="840"/>
                </a:lnTo>
                <a:lnTo>
                  <a:pt x="99" y="909"/>
                </a:lnTo>
                <a:lnTo>
                  <a:pt x="150" y="904"/>
                </a:lnTo>
                <a:lnTo>
                  <a:pt x="179" y="912"/>
                </a:lnTo>
                <a:lnTo>
                  <a:pt x="230" y="964"/>
                </a:lnTo>
                <a:lnTo>
                  <a:pt x="201" y="1017"/>
                </a:lnTo>
                <a:lnTo>
                  <a:pt x="201" y="1017"/>
                </a:lnTo>
                <a:lnTo>
                  <a:pt x="196" y="1018"/>
                </a:lnTo>
                <a:lnTo>
                  <a:pt x="193" y="1019"/>
                </a:lnTo>
                <a:lnTo>
                  <a:pt x="192" y="1020"/>
                </a:lnTo>
                <a:lnTo>
                  <a:pt x="191" y="1023"/>
                </a:lnTo>
                <a:lnTo>
                  <a:pt x="191" y="1023"/>
                </a:lnTo>
                <a:lnTo>
                  <a:pt x="186" y="1039"/>
                </a:lnTo>
                <a:lnTo>
                  <a:pt x="177" y="1072"/>
                </a:lnTo>
                <a:lnTo>
                  <a:pt x="172" y="1092"/>
                </a:lnTo>
                <a:lnTo>
                  <a:pt x="167" y="1113"/>
                </a:lnTo>
                <a:lnTo>
                  <a:pt x="163" y="1133"/>
                </a:lnTo>
                <a:lnTo>
                  <a:pt x="162" y="1151"/>
                </a:lnTo>
                <a:lnTo>
                  <a:pt x="162" y="1151"/>
                </a:lnTo>
                <a:lnTo>
                  <a:pt x="161" y="1170"/>
                </a:lnTo>
                <a:lnTo>
                  <a:pt x="162" y="1191"/>
                </a:lnTo>
                <a:lnTo>
                  <a:pt x="166" y="1232"/>
                </a:lnTo>
                <a:lnTo>
                  <a:pt x="168" y="1273"/>
                </a:lnTo>
                <a:lnTo>
                  <a:pt x="169" y="1289"/>
                </a:lnTo>
                <a:lnTo>
                  <a:pt x="169" y="1305"/>
                </a:lnTo>
                <a:lnTo>
                  <a:pt x="169" y="1305"/>
                </a:lnTo>
                <a:lnTo>
                  <a:pt x="166" y="1346"/>
                </a:lnTo>
                <a:lnTo>
                  <a:pt x="165" y="1359"/>
                </a:lnTo>
                <a:lnTo>
                  <a:pt x="165" y="1359"/>
                </a:lnTo>
                <a:lnTo>
                  <a:pt x="163" y="1357"/>
                </a:lnTo>
                <a:lnTo>
                  <a:pt x="159" y="1355"/>
                </a:lnTo>
                <a:lnTo>
                  <a:pt x="155" y="1355"/>
                </a:lnTo>
                <a:lnTo>
                  <a:pt x="153" y="1357"/>
                </a:lnTo>
                <a:lnTo>
                  <a:pt x="150" y="1360"/>
                </a:lnTo>
                <a:lnTo>
                  <a:pt x="148" y="1366"/>
                </a:lnTo>
                <a:lnTo>
                  <a:pt x="148" y="1366"/>
                </a:lnTo>
                <a:lnTo>
                  <a:pt x="144" y="1387"/>
                </a:lnTo>
                <a:lnTo>
                  <a:pt x="143" y="1400"/>
                </a:lnTo>
                <a:lnTo>
                  <a:pt x="142" y="1413"/>
                </a:lnTo>
                <a:lnTo>
                  <a:pt x="143" y="1425"/>
                </a:lnTo>
                <a:lnTo>
                  <a:pt x="145" y="1436"/>
                </a:lnTo>
                <a:lnTo>
                  <a:pt x="147" y="1441"/>
                </a:lnTo>
                <a:lnTo>
                  <a:pt x="149" y="1444"/>
                </a:lnTo>
                <a:lnTo>
                  <a:pt x="151" y="1448"/>
                </a:lnTo>
                <a:lnTo>
                  <a:pt x="155" y="1450"/>
                </a:lnTo>
                <a:lnTo>
                  <a:pt x="155" y="1450"/>
                </a:lnTo>
                <a:lnTo>
                  <a:pt x="161" y="1452"/>
                </a:lnTo>
                <a:lnTo>
                  <a:pt x="168" y="1453"/>
                </a:lnTo>
                <a:lnTo>
                  <a:pt x="187" y="1454"/>
                </a:lnTo>
                <a:lnTo>
                  <a:pt x="211" y="1455"/>
                </a:lnTo>
                <a:lnTo>
                  <a:pt x="239" y="1455"/>
                </a:lnTo>
                <a:lnTo>
                  <a:pt x="288" y="1453"/>
                </a:lnTo>
                <a:lnTo>
                  <a:pt x="315" y="1452"/>
                </a:lnTo>
                <a:lnTo>
                  <a:pt x="315" y="1452"/>
                </a:lnTo>
                <a:lnTo>
                  <a:pt x="342" y="1452"/>
                </a:lnTo>
                <a:lnTo>
                  <a:pt x="382" y="1452"/>
                </a:lnTo>
                <a:lnTo>
                  <a:pt x="382" y="1452"/>
                </a:lnTo>
                <a:lnTo>
                  <a:pt x="391" y="1452"/>
                </a:lnTo>
                <a:lnTo>
                  <a:pt x="399" y="1453"/>
                </a:lnTo>
                <a:lnTo>
                  <a:pt x="417" y="1455"/>
                </a:lnTo>
                <a:lnTo>
                  <a:pt x="425" y="1456"/>
                </a:lnTo>
                <a:lnTo>
                  <a:pt x="434" y="1455"/>
                </a:lnTo>
                <a:lnTo>
                  <a:pt x="445" y="1454"/>
                </a:lnTo>
                <a:lnTo>
                  <a:pt x="454" y="1450"/>
                </a:lnTo>
                <a:lnTo>
                  <a:pt x="454" y="1450"/>
                </a:lnTo>
                <a:lnTo>
                  <a:pt x="464" y="1446"/>
                </a:lnTo>
                <a:lnTo>
                  <a:pt x="471" y="1442"/>
                </a:lnTo>
                <a:lnTo>
                  <a:pt x="476" y="1437"/>
                </a:lnTo>
                <a:lnTo>
                  <a:pt x="479" y="1433"/>
                </a:lnTo>
                <a:lnTo>
                  <a:pt x="481" y="1430"/>
                </a:lnTo>
                <a:lnTo>
                  <a:pt x="479" y="1426"/>
                </a:lnTo>
                <a:lnTo>
                  <a:pt x="477" y="1423"/>
                </a:lnTo>
                <a:lnTo>
                  <a:pt x="473" y="1419"/>
                </a:lnTo>
                <a:lnTo>
                  <a:pt x="473" y="1419"/>
                </a:lnTo>
                <a:lnTo>
                  <a:pt x="467" y="1415"/>
                </a:lnTo>
                <a:lnTo>
                  <a:pt x="459" y="1412"/>
                </a:lnTo>
                <a:lnTo>
                  <a:pt x="441" y="1406"/>
                </a:lnTo>
                <a:lnTo>
                  <a:pt x="423" y="1400"/>
                </a:lnTo>
                <a:lnTo>
                  <a:pt x="416" y="1396"/>
                </a:lnTo>
                <a:lnTo>
                  <a:pt x="411" y="1393"/>
                </a:lnTo>
                <a:lnTo>
                  <a:pt x="411" y="1393"/>
                </a:lnTo>
                <a:lnTo>
                  <a:pt x="391" y="1377"/>
                </a:lnTo>
                <a:lnTo>
                  <a:pt x="382" y="1370"/>
                </a:lnTo>
                <a:lnTo>
                  <a:pt x="377" y="1365"/>
                </a:lnTo>
                <a:lnTo>
                  <a:pt x="377" y="1365"/>
                </a:lnTo>
                <a:lnTo>
                  <a:pt x="360" y="1347"/>
                </a:lnTo>
                <a:lnTo>
                  <a:pt x="345" y="1331"/>
                </a:lnTo>
                <a:lnTo>
                  <a:pt x="345" y="1331"/>
                </a:lnTo>
                <a:lnTo>
                  <a:pt x="330" y="1318"/>
                </a:lnTo>
                <a:lnTo>
                  <a:pt x="330" y="1318"/>
                </a:lnTo>
                <a:lnTo>
                  <a:pt x="330" y="1310"/>
                </a:lnTo>
                <a:lnTo>
                  <a:pt x="332" y="1288"/>
                </a:lnTo>
                <a:lnTo>
                  <a:pt x="333" y="1274"/>
                </a:lnTo>
                <a:lnTo>
                  <a:pt x="335" y="1259"/>
                </a:lnTo>
                <a:lnTo>
                  <a:pt x="339" y="1245"/>
                </a:lnTo>
                <a:lnTo>
                  <a:pt x="342" y="1230"/>
                </a:lnTo>
                <a:lnTo>
                  <a:pt x="342" y="1230"/>
                </a:lnTo>
                <a:lnTo>
                  <a:pt x="358" y="1192"/>
                </a:lnTo>
                <a:lnTo>
                  <a:pt x="379" y="1140"/>
                </a:lnTo>
                <a:lnTo>
                  <a:pt x="397" y="1094"/>
                </a:lnTo>
                <a:lnTo>
                  <a:pt x="403" y="1078"/>
                </a:lnTo>
                <a:lnTo>
                  <a:pt x="405" y="1068"/>
                </a:lnTo>
                <a:lnTo>
                  <a:pt x="405" y="1068"/>
                </a:lnTo>
                <a:lnTo>
                  <a:pt x="405" y="1056"/>
                </a:lnTo>
                <a:lnTo>
                  <a:pt x="405" y="1054"/>
                </a:lnTo>
                <a:lnTo>
                  <a:pt x="405" y="1054"/>
                </a:lnTo>
                <a:lnTo>
                  <a:pt x="425" y="1014"/>
                </a:lnTo>
                <a:lnTo>
                  <a:pt x="440" y="983"/>
                </a:lnTo>
                <a:lnTo>
                  <a:pt x="446" y="972"/>
                </a:lnTo>
                <a:lnTo>
                  <a:pt x="448" y="964"/>
                </a:lnTo>
                <a:lnTo>
                  <a:pt x="448" y="964"/>
                </a:lnTo>
                <a:lnTo>
                  <a:pt x="451" y="954"/>
                </a:lnTo>
                <a:lnTo>
                  <a:pt x="452" y="941"/>
                </a:lnTo>
                <a:lnTo>
                  <a:pt x="453" y="930"/>
                </a:lnTo>
                <a:lnTo>
                  <a:pt x="452" y="921"/>
                </a:lnTo>
                <a:lnTo>
                  <a:pt x="452" y="921"/>
                </a:lnTo>
                <a:lnTo>
                  <a:pt x="445" y="909"/>
                </a:lnTo>
                <a:lnTo>
                  <a:pt x="434" y="889"/>
                </a:lnTo>
                <a:lnTo>
                  <a:pt x="423" y="871"/>
                </a:lnTo>
                <a:lnTo>
                  <a:pt x="421" y="864"/>
                </a:lnTo>
                <a:lnTo>
                  <a:pt x="421" y="860"/>
                </a:lnTo>
                <a:lnTo>
                  <a:pt x="421" y="860"/>
                </a:lnTo>
                <a:lnTo>
                  <a:pt x="421" y="858"/>
                </a:lnTo>
                <a:lnTo>
                  <a:pt x="421" y="854"/>
                </a:lnTo>
                <a:lnTo>
                  <a:pt x="418" y="844"/>
                </a:lnTo>
                <a:lnTo>
                  <a:pt x="412" y="832"/>
                </a:lnTo>
                <a:lnTo>
                  <a:pt x="427" y="814"/>
                </a:lnTo>
                <a:lnTo>
                  <a:pt x="536" y="946"/>
                </a:lnTo>
                <a:lnTo>
                  <a:pt x="536" y="946"/>
                </a:lnTo>
                <a:lnTo>
                  <a:pt x="537" y="954"/>
                </a:lnTo>
                <a:lnTo>
                  <a:pt x="538" y="964"/>
                </a:lnTo>
                <a:lnTo>
                  <a:pt x="543" y="975"/>
                </a:lnTo>
                <a:lnTo>
                  <a:pt x="543" y="975"/>
                </a:lnTo>
                <a:lnTo>
                  <a:pt x="552" y="993"/>
                </a:lnTo>
                <a:lnTo>
                  <a:pt x="554" y="997"/>
                </a:lnTo>
                <a:lnTo>
                  <a:pt x="556" y="1000"/>
                </a:lnTo>
                <a:lnTo>
                  <a:pt x="556" y="1000"/>
                </a:lnTo>
                <a:lnTo>
                  <a:pt x="559" y="1002"/>
                </a:lnTo>
                <a:lnTo>
                  <a:pt x="562" y="1006"/>
                </a:lnTo>
                <a:lnTo>
                  <a:pt x="565" y="1011"/>
                </a:lnTo>
                <a:lnTo>
                  <a:pt x="570" y="1014"/>
                </a:lnTo>
                <a:lnTo>
                  <a:pt x="570" y="1014"/>
                </a:lnTo>
                <a:lnTo>
                  <a:pt x="574" y="1018"/>
                </a:lnTo>
                <a:lnTo>
                  <a:pt x="582" y="1020"/>
                </a:lnTo>
                <a:lnTo>
                  <a:pt x="591" y="1025"/>
                </a:lnTo>
                <a:lnTo>
                  <a:pt x="591" y="1025"/>
                </a:lnTo>
                <a:lnTo>
                  <a:pt x="750" y="1230"/>
                </a:lnTo>
                <a:lnTo>
                  <a:pt x="909" y="1436"/>
                </a:lnTo>
                <a:lnTo>
                  <a:pt x="909" y="1436"/>
                </a:lnTo>
                <a:lnTo>
                  <a:pt x="911" y="1440"/>
                </a:lnTo>
                <a:lnTo>
                  <a:pt x="915" y="1443"/>
                </a:lnTo>
                <a:lnTo>
                  <a:pt x="919" y="1447"/>
                </a:lnTo>
                <a:lnTo>
                  <a:pt x="927" y="1450"/>
                </a:lnTo>
                <a:lnTo>
                  <a:pt x="934" y="1453"/>
                </a:lnTo>
                <a:lnTo>
                  <a:pt x="942" y="1454"/>
                </a:lnTo>
                <a:lnTo>
                  <a:pt x="952" y="1453"/>
                </a:lnTo>
                <a:lnTo>
                  <a:pt x="952" y="1453"/>
                </a:lnTo>
                <a:lnTo>
                  <a:pt x="961" y="1450"/>
                </a:lnTo>
                <a:lnTo>
                  <a:pt x="969" y="1446"/>
                </a:lnTo>
                <a:lnTo>
                  <a:pt x="973" y="1440"/>
                </a:lnTo>
                <a:lnTo>
                  <a:pt x="978" y="1433"/>
                </a:lnTo>
                <a:lnTo>
                  <a:pt x="981" y="1426"/>
                </a:lnTo>
                <a:lnTo>
                  <a:pt x="982" y="1419"/>
                </a:lnTo>
                <a:lnTo>
                  <a:pt x="982" y="1412"/>
                </a:lnTo>
                <a:lnTo>
                  <a:pt x="981" y="1405"/>
                </a:lnTo>
                <a:lnTo>
                  <a:pt x="981" y="1405"/>
                </a:lnTo>
                <a:lnTo>
                  <a:pt x="978" y="1384"/>
                </a:lnTo>
                <a:lnTo>
                  <a:pt x="977" y="1381"/>
                </a:lnTo>
                <a:lnTo>
                  <a:pt x="976" y="1378"/>
                </a:lnTo>
                <a:lnTo>
                  <a:pt x="973" y="1376"/>
                </a:lnTo>
                <a:lnTo>
                  <a:pt x="970" y="1376"/>
                </a:lnTo>
                <a:lnTo>
                  <a:pt x="970" y="1376"/>
                </a:lnTo>
                <a:lnTo>
                  <a:pt x="964" y="1376"/>
                </a:lnTo>
                <a:lnTo>
                  <a:pt x="960" y="1377"/>
                </a:lnTo>
                <a:lnTo>
                  <a:pt x="958" y="1381"/>
                </a:lnTo>
                <a:lnTo>
                  <a:pt x="954" y="1387"/>
                </a:lnTo>
                <a:lnTo>
                  <a:pt x="954" y="1387"/>
                </a:lnTo>
                <a:lnTo>
                  <a:pt x="953" y="1391"/>
                </a:lnTo>
                <a:lnTo>
                  <a:pt x="953" y="1395"/>
                </a:lnTo>
                <a:lnTo>
                  <a:pt x="953" y="1402"/>
                </a:lnTo>
                <a:lnTo>
                  <a:pt x="953" y="1405"/>
                </a:lnTo>
                <a:lnTo>
                  <a:pt x="953" y="1407"/>
                </a:lnTo>
                <a:lnTo>
                  <a:pt x="951" y="1408"/>
                </a:lnTo>
                <a:lnTo>
                  <a:pt x="947" y="1408"/>
                </a:lnTo>
                <a:lnTo>
                  <a:pt x="947" y="1408"/>
                </a:lnTo>
                <a:lnTo>
                  <a:pt x="940" y="1407"/>
                </a:lnTo>
                <a:lnTo>
                  <a:pt x="934" y="1403"/>
                </a:lnTo>
                <a:lnTo>
                  <a:pt x="929" y="1397"/>
                </a:lnTo>
                <a:lnTo>
                  <a:pt x="922" y="1387"/>
                </a:lnTo>
                <a:lnTo>
                  <a:pt x="922" y="1387"/>
                </a:lnTo>
                <a:lnTo>
                  <a:pt x="906" y="1364"/>
                </a:lnTo>
                <a:lnTo>
                  <a:pt x="882" y="1330"/>
                </a:lnTo>
                <a:lnTo>
                  <a:pt x="850" y="1286"/>
                </a:lnTo>
                <a:lnTo>
                  <a:pt x="654" y="1042"/>
                </a:lnTo>
                <a:lnTo>
                  <a:pt x="654" y="1042"/>
                </a:lnTo>
                <a:lnTo>
                  <a:pt x="636" y="994"/>
                </a:lnTo>
                <a:lnTo>
                  <a:pt x="636" y="994"/>
                </a:lnTo>
                <a:lnTo>
                  <a:pt x="633" y="981"/>
                </a:lnTo>
                <a:lnTo>
                  <a:pt x="630" y="959"/>
                </a:lnTo>
                <a:lnTo>
                  <a:pt x="627" y="937"/>
                </a:lnTo>
                <a:lnTo>
                  <a:pt x="625" y="925"/>
                </a:lnTo>
                <a:lnTo>
                  <a:pt x="625" y="925"/>
                </a:lnTo>
                <a:lnTo>
                  <a:pt x="621" y="913"/>
                </a:lnTo>
                <a:lnTo>
                  <a:pt x="619" y="907"/>
                </a:lnTo>
                <a:lnTo>
                  <a:pt x="616" y="904"/>
                </a:lnTo>
                <a:lnTo>
                  <a:pt x="616" y="904"/>
                </a:lnTo>
                <a:lnTo>
                  <a:pt x="614" y="898"/>
                </a:lnTo>
                <a:lnTo>
                  <a:pt x="610" y="884"/>
                </a:lnTo>
                <a:lnTo>
                  <a:pt x="607" y="869"/>
                </a:lnTo>
                <a:lnTo>
                  <a:pt x="604" y="856"/>
                </a:lnTo>
                <a:lnTo>
                  <a:pt x="604" y="856"/>
                </a:lnTo>
                <a:lnTo>
                  <a:pt x="602" y="829"/>
                </a:lnTo>
                <a:lnTo>
                  <a:pt x="602" y="811"/>
                </a:lnTo>
                <a:lnTo>
                  <a:pt x="602" y="811"/>
                </a:lnTo>
                <a:lnTo>
                  <a:pt x="601" y="776"/>
                </a:lnTo>
                <a:lnTo>
                  <a:pt x="598" y="725"/>
                </a:lnTo>
                <a:lnTo>
                  <a:pt x="598" y="725"/>
                </a:lnTo>
                <a:lnTo>
                  <a:pt x="597" y="713"/>
                </a:lnTo>
                <a:lnTo>
                  <a:pt x="595" y="698"/>
                </a:lnTo>
                <a:lnTo>
                  <a:pt x="588" y="668"/>
                </a:lnTo>
                <a:lnTo>
                  <a:pt x="577" y="630"/>
                </a:lnTo>
                <a:lnTo>
                  <a:pt x="577" y="630"/>
                </a:lnTo>
                <a:lnTo>
                  <a:pt x="578" y="626"/>
                </a:lnTo>
                <a:lnTo>
                  <a:pt x="582" y="620"/>
                </a:lnTo>
                <a:lnTo>
                  <a:pt x="588" y="613"/>
                </a:lnTo>
                <a:lnTo>
                  <a:pt x="588" y="613"/>
                </a:lnTo>
                <a:lnTo>
                  <a:pt x="591" y="549"/>
                </a:lnTo>
                <a:lnTo>
                  <a:pt x="595" y="504"/>
                </a:lnTo>
                <a:lnTo>
                  <a:pt x="595" y="482"/>
                </a:lnTo>
                <a:lnTo>
                  <a:pt x="595" y="482"/>
                </a:lnTo>
                <a:lnTo>
                  <a:pt x="598" y="465"/>
                </a:lnTo>
                <a:lnTo>
                  <a:pt x="607" y="432"/>
                </a:lnTo>
                <a:lnTo>
                  <a:pt x="621" y="378"/>
                </a:lnTo>
                <a:lnTo>
                  <a:pt x="621" y="378"/>
                </a:lnTo>
                <a:lnTo>
                  <a:pt x="622" y="367"/>
                </a:lnTo>
                <a:lnTo>
                  <a:pt x="621" y="352"/>
                </a:lnTo>
                <a:lnTo>
                  <a:pt x="619" y="339"/>
                </a:lnTo>
                <a:lnTo>
                  <a:pt x="616" y="333"/>
                </a:lnTo>
                <a:lnTo>
                  <a:pt x="616" y="333"/>
                </a:lnTo>
                <a:lnTo>
                  <a:pt x="619" y="331"/>
                </a:lnTo>
                <a:lnTo>
                  <a:pt x="624" y="325"/>
                </a:lnTo>
                <a:lnTo>
                  <a:pt x="641" y="310"/>
                </a:lnTo>
                <a:lnTo>
                  <a:pt x="660" y="295"/>
                </a:lnTo>
                <a:lnTo>
                  <a:pt x="667" y="290"/>
                </a:lnTo>
                <a:lnTo>
                  <a:pt x="672" y="289"/>
                </a:lnTo>
                <a:lnTo>
                  <a:pt x="672" y="289"/>
                </a:lnTo>
                <a:lnTo>
                  <a:pt x="684" y="290"/>
                </a:lnTo>
                <a:lnTo>
                  <a:pt x="702" y="293"/>
                </a:lnTo>
                <a:lnTo>
                  <a:pt x="721" y="297"/>
                </a:lnTo>
                <a:lnTo>
                  <a:pt x="727" y="297"/>
                </a:lnTo>
                <a:lnTo>
                  <a:pt x="731" y="297"/>
                </a:lnTo>
                <a:lnTo>
                  <a:pt x="731" y="297"/>
                </a:lnTo>
                <a:lnTo>
                  <a:pt x="733" y="295"/>
                </a:lnTo>
                <a:lnTo>
                  <a:pt x="737" y="289"/>
                </a:lnTo>
                <a:lnTo>
                  <a:pt x="744" y="275"/>
                </a:lnTo>
                <a:lnTo>
                  <a:pt x="744" y="275"/>
                </a:lnTo>
                <a:lnTo>
                  <a:pt x="759" y="248"/>
                </a:lnTo>
                <a:lnTo>
                  <a:pt x="759" y="248"/>
                </a:lnTo>
                <a:lnTo>
                  <a:pt x="763" y="248"/>
                </a:lnTo>
                <a:lnTo>
                  <a:pt x="770" y="248"/>
                </a:lnTo>
                <a:lnTo>
                  <a:pt x="775" y="247"/>
                </a:lnTo>
                <a:lnTo>
                  <a:pt x="779" y="245"/>
                </a:lnTo>
                <a:lnTo>
                  <a:pt x="781" y="243"/>
                </a:lnTo>
                <a:lnTo>
                  <a:pt x="782" y="241"/>
                </a:lnTo>
                <a:lnTo>
                  <a:pt x="782" y="241"/>
                </a:lnTo>
                <a:lnTo>
                  <a:pt x="784" y="235"/>
                </a:lnTo>
                <a:lnTo>
                  <a:pt x="782" y="231"/>
                </a:lnTo>
                <a:lnTo>
                  <a:pt x="781" y="225"/>
                </a:lnTo>
                <a:lnTo>
                  <a:pt x="781" y="215"/>
                </a:lnTo>
                <a:lnTo>
                  <a:pt x="781" y="215"/>
                </a:lnTo>
                <a:lnTo>
                  <a:pt x="781" y="203"/>
                </a:lnTo>
                <a:lnTo>
                  <a:pt x="780" y="195"/>
                </a:lnTo>
                <a:lnTo>
                  <a:pt x="780" y="187"/>
                </a:lnTo>
                <a:lnTo>
                  <a:pt x="781" y="183"/>
                </a:lnTo>
                <a:lnTo>
                  <a:pt x="782" y="179"/>
                </a:lnTo>
                <a:lnTo>
                  <a:pt x="782" y="179"/>
                </a:lnTo>
                <a:lnTo>
                  <a:pt x="791" y="167"/>
                </a:lnTo>
                <a:lnTo>
                  <a:pt x="793" y="161"/>
                </a:lnTo>
                <a:lnTo>
                  <a:pt x="793" y="161"/>
                </a:lnTo>
                <a:lnTo>
                  <a:pt x="798" y="130"/>
                </a:lnTo>
                <a:lnTo>
                  <a:pt x="798" y="130"/>
                </a:lnTo>
                <a:lnTo>
                  <a:pt x="799" y="129"/>
                </a:lnTo>
                <a:lnTo>
                  <a:pt x="800" y="125"/>
                </a:lnTo>
                <a:lnTo>
                  <a:pt x="803" y="120"/>
                </a:lnTo>
                <a:lnTo>
                  <a:pt x="806" y="113"/>
                </a:lnTo>
                <a:lnTo>
                  <a:pt x="806" y="113"/>
                </a:lnTo>
                <a:lnTo>
                  <a:pt x="809" y="105"/>
                </a:lnTo>
                <a:lnTo>
                  <a:pt x="811" y="95"/>
                </a:lnTo>
                <a:lnTo>
                  <a:pt x="811" y="86"/>
                </a:lnTo>
                <a:lnTo>
                  <a:pt x="809" y="71"/>
                </a:lnTo>
                <a:lnTo>
                  <a:pt x="809" y="71"/>
                </a:lnTo>
                <a:lnTo>
                  <a:pt x="806" y="64"/>
                </a:lnTo>
                <a:lnTo>
                  <a:pt x="803" y="56"/>
                </a:lnTo>
                <a:lnTo>
                  <a:pt x="792" y="42"/>
                </a:lnTo>
                <a:lnTo>
                  <a:pt x="784" y="32"/>
                </a:lnTo>
                <a:lnTo>
                  <a:pt x="780" y="28"/>
                </a:lnTo>
                <a:lnTo>
                  <a:pt x="759" y="12"/>
                </a:lnTo>
                <a:lnTo>
                  <a:pt x="759" y="12"/>
                </a:lnTo>
                <a:lnTo>
                  <a:pt x="753" y="9"/>
                </a:lnTo>
                <a:lnTo>
                  <a:pt x="747" y="5"/>
                </a:lnTo>
                <a:lnTo>
                  <a:pt x="747" y="5"/>
                </a:lnTo>
                <a:lnTo>
                  <a:pt x="746" y="6"/>
                </a:lnTo>
                <a:lnTo>
                  <a:pt x="745" y="11"/>
                </a:lnTo>
                <a:lnTo>
                  <a:pt x="744" y="17"/>
                </a:lnTo>
                <a:lnTo>
                  <a:pt x="726" y="10"/>
                </a:lnTo>
                <a:lnTo>
                  <a:pt x="722" y="18"/>
                </a:lnTo>
                <a:close/>
                <a:moveTo>
                  <a:pt x="449" y="566"/>
                </a:moveTo>
                <a:lnTo>
                  <a:pt x="449" y="566"/>
                </a:lnTo>
                <a:lnTo>
                  <a:pt x="490" y="597"/>
                </a:lnTo>
                <a:lnTo>
                  <a:pt x="490" y="597"/>
                </a:lnTo>
                <a:lnTo>
                  <a:pt x="491" y="617"/>
                </a:lnTo>
                <a:lnTo>
                  <a:pt x="494" y="661"/>
                </a:lnTo>
                <a:lnTo>
                  <a:pt x="496" y="708"/>
                </a:lnTo>
                <a:lnTo>
                  <a:pt x="499" y="727"/>
                </a:lnTo>
                <a:lnTo>
                  <a:pt x="501" y="738"/>
                </a:lnTo>
                <a:lnTo>
                  <a:pt x="501" y="738"/>
                </a:lnTo>
                <a:lnTo>
                  <a:pt x="505" y="748"/>
                </a:lnTo>
                <a:lnTo>
                  <a:pt x="511" y="761"/>
                </a:lnTo>
                <a:lnTo>
                  <a:pt x="526" y="792"/>
                </a:lnTo>
                <a:lnTo>
                  <a:pt x="541" y="826"/>
                </a:lnTo>
                <a:lnTo>
                  <a:pt x="547" y="840"/>
                </a:lnTo>
                <a:lnTo>
                  <a:pt x="549" y="851"/>
                </a:lnTo>
                <a:lnTo>
                  <a:pt x="549" y="851"/>
                </a:lnTo>
                <a:lnTo>
                  <a:pt x="550" y="869"/>
                </a:lnTo>
                <a:lnTo>
                  <a:pt x="552" y="882"/>
                </a:lnTo>
                <a:lnTo>
                  <a:pt x="552" y="890"/>
                </a:lnTo>
                <a:lnTo>
                  <a:pt x="550" y="893"/>
                </a:lnTo>
                <a:lnTo>
                  <a:pt x="550" y="893"/>
                </a:lnTo>
                <a:lnTo>
                  <a:pt x="548" y="894"/>
                </a:lnTo>
                <a:lnTo>
                  <a:pt x="544" y="898"/>
                </a:lnTo>
                <a:lnTo>
                  <a:pt x="540" y="904"/>
                </a:lnTo>
                <a:lnTo>
                  <a:pt x="437" y="785"/>
                </a:lnTo>
                <a:lnTo>
                  <a:pt x="437" y="785"/>
                </a:lnTo>
                <a:lnTo>
                  <a:pt x="442" y="774"/>
                </a:lnTo>
                <a:lnTo>
                  <a:pt x="446" y="762"/>
                </a:lnTo>
                <a:lnTo>
                  <a:pt x="447" y="756"/>
                </a:lnTo>
                <a:lnTo>
                  <a:pt x="447" y="749"/>
                </a:lnTo>
                <a:lnTo>
                  <a:pt x="447" y="749"/>
                </a:lnTo>
                <a:lnTo>
                  <a:pt x="445" y="734"/>
                </a:lnTo>
                <a:lnTo>
                  <a:pt x="441" y="719"/>
                </a:lnTo>
                <a:lnTo>
                  <a:pt x="434" y="692"/>
                </a:lnTo>
                <a:lnTo>
                  <a:pt x="434" y="692"/>
                </a:lnTo>
                <a:lnTo>
                  <a:pt x="434" y="685"/>
                </a:lnTo>
                <a:lnTo>
                  <a:pt x="433" y="675"/>
                </a:lnTo>
                <a:lnTo>
                  <a:pt x="433" y="649"/>
                </a:lnTo>
                <a:lnTo>
                  <a:pt x="433" y="613"/>
                </a:lnTo>
                <a:lnTo>
                  <a:pt x="433" y="613"/>
                </a:lnTo>
                <a:lnTo>
                  <a:pt x="435" y="603"/>
                </a:lnTo>
                <a:lnTo>
                  <a:pt x="441" y="588"/>
                </a:lnTo>
                <a:lnTo>
                  <a:pt x="449" y="566"/>
                </a:lnTo>
                <a:lnTo>
                  <a:pt x="449" y="566"/>
                </a:lnTo>
                <a:close/>
                <a:moveTo>
                  <a:pt x="346" y="558"/>
                </a:moveTo>
                <a:lnTo>
                  <a:pt x="346" y="558"/>
                </a:lnTo>
                <a:lnTo>
                  <a:pt x="354" y="593"/>
                </a:lnTo>
                <a:lnTo>
                  <a:pt x="359" y="623"/>
                </a:lnTo>
                <a:lnTo>
                  <a:pt x="363" y="645"/>
                </a:lnTo>
                <a:lnTo>
                  <a:pt x="363" y="645"/>
                </a:lnTo>
                <a:lnTo>
                  <a:pt x="367" y="681"/>
                </a:lnTo>
                <a:lnTo>
                  <a:pt x="369" y="701"/>
                </a:lnTo>
                <a:lnTo>
                  <a:pt x="369" y="701"/>
                </a:lnTo>
                <a:lnTo>
                  <a:pt x="357" y="725"/>
                </a:lnTo>
                <a:lnTo>
                  <a:pt x="357" y="725"/>
                </a:lnTo>
                <a:lnTo>
                  <a:pt x="356" y="725"/>
                </a:lnTo>
                <a:lnTo>
                  <a:pt x="354" y="724"/>
                </a:lnTo>
                <a:lnTo>
                  <a:pt x="351" y="719"/>
                </a:lnTo>
                <a:lnTo>
                  <a:pt x="341" y="703"/>
                </a:lnTo>
                <a:lnTo>
                  <a:pt x="323" y="671"/>
                </a:lnTo>
                <a:lnTo>
                  <a:pt x="323" y="671"/>
                </a:lnTo>
                <a:lnTo>
                  <a:pt x="318" y="662"/>
                </a:lnTo>
                <a:lnTo>
                  <a:pt x="312" y="655"/>
                </a:lnTo>
                <a:lnTo>
                  <a:pt x="304" y="644"/>
                </a:lnTo>
                <a:lnTo>
                  <a:pt x="304" y="644"/>
                </a:lnTo>
                <a:lnTo>
                  <a:pt x="298" y="632"/>
                </a:lnTo>
                <a:lnTo>
                  <a:pt x="294" y="623"/>
                </a:lnTo>
                <a:lnTo>
                  <a:pt x="291" y="609"/>
                </a:lnTo>
                <a:lnTo>
                  <a:pt x="291" y="609"/>
                </a:lnTo>
                <a:lnTo>
                  <a:pt x="280" y="578"/>
                </a:lnTo>
                <a:lnTo>
                  <a:pt x="273" y="558"/>
                </a:lnTo>
                <a:lnTo>
                  <a:pt x="273" y="558"/>
                </a:lnTo>
                <a:lnTo>
                  <a:pt x="274" y="557"/>
                </a:lnTo>
                <a:lnTo>
                  <a:pt x="274" y="557"/>
                </a:lnTo>
                <a:lnTo>
                  <a:pt x="279" y="557"/>
                </a:lnTo>
                <a:lnTo>
                  <a:pt x="294" y="559"/>
                </a:lnTo>
                <a:lnTo>
                  <a:pt x="310" y="563"/>
                </a:lnTo>
                <a:lnTo>
                  <a:pt x="320" y="564"/>
                </a:lnTo>
                <a:lnTo>
                  <a:pt x="320" y="564"/>
                </a:lnTo>
                <a:lnTo>
                  <a:pt x="346" y="558"/>
                </a:lnTo>
                <a:lnTo>
                  <a:pt x="346" y="5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15">
            <a:extLst>
              <a:ext uri="{FF2B5EF4-FFF2-40B4-BE49-F238E27FC236}">
                <a16:creationId xmlns:a16="http://schemas.microsoft.com/office/drawing/2014/main" id="{40ABC7BB-5A81-4353-B101-148FE921060D}"/>
              </a:ext>
            </a:extLst>
          </p:cNvPr>
          <p:cNvSpPr>
            <a:spLocks noEditPoints="1"/>
          </p:cNvSpPr>
          <p:nvPr/>
        </p:nvSpPr>
        <p:spPr bwMode="auto">
          <a:xfrm>
            <a:off x="703264" y="4668220"/>
            <a:ext cx="1181100" cy="1721781"/>
          </a:xfrm>
          <a:custGeom>
            <a:avLst/>
            <a:gdLst>
              <a:gd name="T0" fmla="*/ 320 w 900"/>
              <a:gd name="T1" fmla="*/ 173 h 1312"/>
              <a:gd name="T2" fmla="*/ 204 w 900"/>
              <a:gd name="T3" fmla="*/ 228 h 1312"/>
              <a:gd name="T4" fmla="*/ 82 w 900"/>
              <a:gd name="T5" fmla="*/ 277 h 1312"/>
              <a:gd name="T6" fmla="*/ 77 w 900"/>
              <a:gd name="T7" fmla="*/ 309 h 1312"/>
              <a:gd name="T8" fmla="*/ 22 w 900"/>
              <a:gd name="T9" fmla="*/ 425 h 1312"/>
              <a:gd name="T10" fmla="*/ 0 w 900"/>
              <a:gd name="T11" fmla="*/ 682 h 1312"/>
              <a:gd name="T12" fmla="*/ 70 w 900"/>
              <a:gd name="T13" fmla="*/ 733 h 1312"/>
              <a:gd name="T14" fmla="*/ 130 w 900"/>
              <a:gd name="T15" fmla="*/ 918 h 1312"/>
              <a:gd name="T16" fmla="*/ 166 w 900"/>
              <a:gd name="T17" fmla="*/ 1178 h 1312"/>
              <a:gd name="T18" fmla="*/ 156 w 900"/>
              <a:gd name="T19" fmla="*/ 1246 h 1312"/>
              <a:gd name="T20" fmla="*/ 168 w 900"/>
              <a:gd name="T21" fmla="*/ 1285 h 1312"/>
              <a:gd name="T22" fmla="*/ 252 w 900"/>
              <a:gd name="T23" fmla="*/ 1292 h 1312"/>
              <a:gd name="T24" fmla="*/ 321 w 900"/>
              <a:gd name="T25" fmla="*/ 1311 h 1312"/>
              <a:gd name="T26" fmla="*/ 475 w 900"/>
              <a:gd name="T27" fmla="*/ 1303 h 1312"/>
              <a:gd name="T28" fmla="*/ 524 w 900"/>
              <a:gd name="T29" fmla="*/ 1279 h 1312"/>
              <a:gd name="T30" fmla="*/ 542 w 900"/>
              <a:gd name="T31" fmla="*/ 1256 h 1312"/>
              <a:gd name="T32" fmla="*/ 417 w 900"/>
              <a:gd name="T33" fmla="*/ 1227 h 1312"/>
              <a:gd name="T34" fmla="*/ 375 w 900"/>
              <a:gd name="T35" fmla="*/ 1191 h 1312"/>
              <a:gd name="T36" fmla="*/ 357 w 900"/>
              <a:gd name="T37" fmla="*/ 934 h 1312"/>
              <a:gd name="T38" fmla="*/ 354 w 900"/>
              <a:gd name="T39" fmla="*/ 873 h 1312"/>
              <a:gd name="T40" fmla="*/ 341 w 900"/>
              <a:gd name="T41" fmla="*/ 746 h 1312"/>
              <a:gd name="T42" fmla="*/ 309 w 900"/>
              <a:gd name="T43" fmla="*/ 530 h 1312"/>
              <a:gd name="T44" fmla="*/ 428 w 900"/>
              <a:gd name="T45" fmla="*/ 602 h 1312"/>
              <a:gd name="T46" fmla="*/ 576 w 900"/>
              <a:gd name="T47" fmla="*/ 802 h 1312"/>
              <a:gd name="T48" fmla="*/ 580 w 900"/>
              <a:gd name="T49" fmla="*/ 841 h 1312"/>
              <a:gd name="T50" fmla="*/ 606 w 900"/>
              <a:gd name="T51" fmla="*/ 869 h 1312"/>
              <a:gd name="T52" fmla="*/ 615 w 900"/>
              <a:gd name="T53" fmla="*/ 894 h 1312"/>
              <a:gd name="T54" fmla="*/ 839 w 900"/>
              <a:gd name="T55" fmla="*/ 1274 h 1312"/>
              <a:gd name="T56" fmla="*/ 870 w 900"/>
              <a:gd name="T57" fmla="*/ 1275 h 1312"/>
              <a:gd name="T58" fmla="*/ 898 w 900"/>
              <a:gd name="T59" fmla="*/ 1229 h 1312"/>
              <a:gd name="T60" fmla="*/ 862 w 900"/>
              <a:gd name="T61" fmla="*/ 1204 h 1312"/>
              <a:gd name="T62" fmla="*/ 848 w 900"/>
              <a:gd name="T63" fmla="*/ 1237 h 1312"/>
              <a:gd name="T64" fmla="*/ 734 w 900"/>
              <a:gd name="T65" fmla="*/ 1013 h 1312"/>
              <a:gd name="T66" fmla="*/ 657 w 900"/>
              <a:gd name="T67" fmla="*/ 833 h 1312"/>
              <a:gd name="T68" fmla="*/ 614 w 900"/>
              <a:gd name="T69" fmla="*/ 592 h 1312"/>
              <a:gd name="T70" fmla="*/ 609 w 900"/>
              <a:gd name="T71" fmla="*/ 475 h 1312"/>
              <a:gd name="T72" fmla="*/ 643 w 900"/>
              <a:gd name="T73" fmla="*/ 272 h 1312"/>
              <a:gd name="T74" fmla="*/ 669 w 900"/>
              <a:gd name="T75" fmla="*/ 255 h 1312"/>
              <a:gd name="T76" fmla="*/ 683 w 900"/>
              <a:gd name="T77" fmla="*/ 223 h 1312"/>
              <a:gd name="T78" fmla="*/ 695 w 900"/>
              <a:gd name="T79" fmla="*/ 206 h 1312"/>
              <a:gd name="T80" fmla="*/ 703 w 900"/>
              <a:gd name="T81" fmla="*/ 152 h 1312"/>
              <a:gd name="T82" fmla="*/ 719 w 900"/>
              <a:gd name="T83" fmla="*/ 74 h 1312"/>
              <a:gd name="T84" fmla="*/ 578 w 900"/>
              <a:gd name="T85" fmla="*/ 5 h 1312"/>
              <a:gd name="T86" fmla="*/ 526 w 900"/>
              <a:gd name="T87" fmla="*/ 39 h 1312"/>
              <a:gd name="T88" fmla="*/ 493 w 900"/>
              <a:gd name="T89" fmla="*/ 83 h 1312"/>
              <a:gd name="T90" fmla="*/ 497 w 900"/>
              <a:gd name="T91" fmla="*/ 110 h 1312"/>
              <a:gd name="T92" fmla="*/ 488 w 900"/>
              <a:gd name="T93" fmla="*/ 427 h 1312"/>
              <a:gd name="T94" fmla="*/ 520 w 900"/>
              <a:gd name="T95" fmla="*/ 510 h 1312"/>
              <a:gd name="T96" fmla="*/ 532 w 900"/>
              <a:gd name="T97" fmla="*/ 583 h 1312"/>
              <a:gd name="T98" fmla="*/ 497 w 900"/>
              <a:gd name="T99" fmla="*/ 596 h 1312"/>
              <a:gd name="T100" fmla="*/ 493 w 900"/>
              <a:gd name="T101" fmla="*/ 554 h 1312"/>
              <a:gd name="T102" fmla="*/ 469 w 900"/>
              <a:gd name="T103" fmla="*/ 522 h 1312"/>
              <a:gd name="T104" fmla="*/ 454 w 900"/>
              <a:gd name="T105" fmla="*/ 534 h 1312"/>
              <a:gd name="T106" fmla="*/ 406 w 900"/>
              <a:gd name="T107" fmla="*/ 509 h 1312"/>
              <a:gd name="T108" fmla="*/ 237 w 900"/>
              <a:gd name="T109" fmla="*/ 1001 h 1312"/>
              <a:gd name="T110" fmla="*/ 279 w 900"/>
              <a:gd name="T111" fmla="*/ 1149 h 1312"/>
              <a:gd name="T112" fmla="*/ 251 w 900"/>
              <a:gd name="T113" fmla="*/ 1196 h 1312"/>
              <a:gd name="T114" fmla="*/ 228 w 900"/>
              <a:gd name="T115" fmla="*/ 1006 h 1312"/>
              <a:gd name="T116" fmla="*/ 228 w 900"/>
              <a:gd name="T117" fmla="*/ 976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0" h="1312">
                <a:moveTo>
                  <a:pt x="481" y="163"/>
                </a:moveTo>
                <a:lnTo>
                  <a:pt x="481" y="163"/>
                </a:lnTo>
                <a:lnTo>
                  <a:pt x="459" y="163"/>
                </a:lnTo>
                <a:lnTo>
                  <a:pt x="407" y="165"/>
                </a:lnTo>
                <a:lnTo>
                  <a:pt x="376" y="167"/>
                </a:lnTo>
                <a:lnTo>
                  <a:pt x="346" y="170"/>
                </a:lnTo>
                <a:lnTo>
                  <a:pt x="320" y="173"/>
                </a:lnTo>
                <a:lnTo>
                  <a:pt x="298" y="177"/>
                </a:lnTo>
                <a:lnTo>
                  <a:pt x="298" y="177"/>
                </a:lnTo>
                <a:lnTo>
                  <a:pt x="280" y="184"/>
                </a:lnTo>
                <a:lnTo>
                  <a:pt x="261" y="193"/>
                </a:lnTo>
                <a:lnTo>
                  <a:pt x="243" y="203"/>
                </a:lnTo>
                <a:lnTo>
                  <a:pt x="223" y="216"/>
                </a:lnTo>
                <a:lnTo>
                  <a:pt x="204" y="228"/>
                </a:lnTo>
                <a:lnTo>
                  <a:pt x="186" y="238"/>
                </a:lnTo>
                <a:lnTo>
                  <a:pt x="168" y="247"/>
                </a:lnTo>
                <a:lnTo>
                  <a:pt x="150" y="254"/>
                </a:lnTo>
                <a:lnTo>
                  <a:pt x="150" y="254"/>
                </a:lnTo>
                <a:lnTo>
                  <a:pt x="119" y="264"/>
                </a:lnTo>
                <a:lnTo>
                  <a:pt x="96" y="271"/>
                </a:lnTo>
                <a:lnTo>
                  <a:pt x="82" y="277"/>
                </a:lnTo>
                <a:lnTo>
                  <a:pt x="78" y="279"/>
                </a:lnTo>
                <a:lnTo>
                  <a:pt x="77" y="280"/>
                </a:lnTo>
                <a:lnTo>
                  <a:pt x="77" y="280"/>
                </a:lnTo>
                <a:lnTo>
                  <a:pt x="79" y="294"/>
                </a:lnTo>
                <a:lnTo>
                  <a:pt x="83" y="306"/>
                </a:lnTo>
                <a:lnTo>
                  <a:pt x="83" y="306"/>
                </a:lnTo>
                <a:lnTo>
                  <a:pt x="77" y="309"/>
                </a:lnTo>
                <a:lnTo>
                  <a:pt x="64" y="320"/>
                </a:lnTo>
                <a:lnTo>
                  <a:pt x="50" y="334"/>
                </a:lnTo>
                <a:lnTo>
                  <a:pt x="44" y="342"/>
                </a:lnTo>
                <a:lnTo>
                  <a:pt x="41" y="349"/>
                </a:lnTo>
                <a:lnTo>
                  <a:pt x="41" y="349"/>
                </a:lnTo>
                <a:lnTo>
                  <a:pt x="34" y="378"/>
                </a:lnTo>
                <a:lnTo>
                  <a:pt x="22" y="425"/>
                </a:lnTo>
                <a:lnTo>
                  <a:pt x="11" y="474"/>
                </a:lnTo>
                <a:lnTo>
                  <a:pt x="8" y="494"/>
                </a:lnTo>
                <a:lnTo>
                  <a:pt x="7" y="509"/>
                </a:lnTo>
                <a:lnTo>
                  <a:pt x="7" y="509"/>
                </a:lnTo>
                <a:lnTo>
                  <a:pt x="7" y="548"/>
                </a:lnTo>
                <a:lnTo>
                  <a:pt x="5" y="606"/>
                </a:lnTo>
                <a:lnTo>
                  <a:pt x="0" y="682"/>
                </a:lnTo>
                <a:lnTo>
                  <a:pt x="0" y="682"/>
                </a:lnTo>
                <a:lnTo>
                  <a:pt x="47" y="706"/>
                </a:lnTo>
                <a:lnTo>
                  <a:pt x="47" y="706"/>
                </a:lnTo>
                <a:lnTo>
                  <a:pt x="52" y="712"/>
                </a:lnTo>
                <a:lnTo>
                  <a:pt x="59" y="720"/>
                </a:lnTo>
                <a:lnTo>
                  <a:pt x="70" y="733"/>
                </a:lnTo>
                <a:lnTo>
                  <a:pt x="70" y="733"/>
                </a:lnTo>
                <a:lnTo>
                  <a:pt x="74" y="736"/>
                </a:lnTo>
                <a:lnTo>
                  <a:pt x="80" y="739"/>
                </a:lnTo>
                <a:lnTo>
                  <a:pt x="89" y="743"/>
                </a:lnTo>
                <a:lnTo>
                  <a:pt x="121" y="843"/>
                </a:lnTo>
                <a:lnTo>
                  <a:pt x="121" y="843"/>
                </a:lnTo>
                <a:lnTo>
                  <a:pt x="125" y="881"/>
                </a:lnTo>
                <a:lnTo>
                  <a:pt x="130" y="918"/>
                </a:lnTo>
                <a:lnTo>
                  <a:pt x="135" y="958"/>
                </a:lnTo>
                <a:lnTo>
                  <a:pt x="135" y="958"/>
                </a:lnTo>
                <a:lnTo>
                  <a:pt x="153" y="1074"/>
                </a:lnTo>
                <a:lnTo>
                  <a:pt x="162" y="1133"/>
                </a:lnTo>
                <a:lnTo>
                  <a:pt x="166" y="1166"/>
                </a:lnTo>
                <a:lnTo>
                  <a:pt x="166" y="1166"/>
                </a:lnTo>
                <a:lnTo>
                  <a:pt x="166" y="1178"/>
                </a:lnTo>
                <a:lnTo>
                  <a:pt x="163" y="1189"/>
                </a:lnTo>
                <a:lnTo>
                  <a:pt x="160" y="1199"/>
                </a:lnTo>
                <a:lnTo>
                  <a:pt x="160" y="1199"/>
                </a:lnTo>
                <a:lnTo>
                  <a:pt x="159" y="1213"/>
                </a:lnTo>
                <a:lnTo>
                  <a:pt x="159" y="1213"/>
                </a:lnTo>
                <a:lnTo>
                  <a:pt x="157" y="1223"/>
                </a:lnTo>
                <a:lnTo>
                  <a:pt x="156" y="1246"/>
                </a:lnTo>
                <a:lnTo>
                  <a:pt x="156" y="1258"/>
                </a:lnTo>
                <a:lnTo>
                  <a:pt x="156" y="1269"/>
                </a:lnTo>
                <a:lnTo>
                  <a:pt x="159" y="1277"/>
                </a:lnTo>
                <a:lnTo>
                  <a:pt x="160" y="1280"/>
                </a:lnTo>
                <a:lnTo>
                  <a:pt x="161" y="1282"/>
                </a:lnTo>
                <a:lnTo>
                  <a:pt x="161" y="1282"/>
                </a:lnTo>
                <a:lnTo>
                  <a:pt x="168" y="1285"/>
                </a:lnTo>
                <a:lnTo>
                  <a:pt x="180" y="1286"/>
                </a:lnTo>
                <a:lnTo>
                  <a:pt x="211" y="1288"/>
                </a:lnTo>
                <a:lnTo>
                  <a:pt x="253" y="1288"/>
                </a:lnTo>
                <a:lnTo>
                  <a:pt x="253" y="1288"/>
                </a:lnTo>
                <a:lnTo>
                  <a:pt x="252" y="1289"/>
                </a:lnTo>
                <a:lnTo>
                  <a:pt x="251" y="1289"/>
                </a:lnTo>
                <a:lnTo>
                  <a:pt x="252" y="1292"/>
                </a:lnTo>
                <a:lnTo>
                  <a:pt x="255" y="1293"/>
                </a:lnTo>
                <a:lnTo>
                  <a:pt x="261" y="1297"/>
                </a:lnTo>
                <a:lnTo>
                  <a:pt x="270" y="1300"/>
                </a:lnTo>
                <a:lnTo>
                  <a:pt x="284" y="1305"/>
                </a:lnTo>
                <a:lnTo>
                  <a:pt x="284" y="1305"/>
                </a:lnTo>
                <a:lnTo>
                  <a:pt x="302" y="1309"/>
                </a:lnTo>
                <a:lnTo>
                  <a:pt x="321" y="1311"/>
                </a:lnTo>
                <a:lnTo>
                  <a:pt x="340" y="1312"/>
                </a:lnTo>
                <a:lnTo>
                  <a:pt x="359" y="1312"/>
                </a:lnTo>
                <a:lnTo>
                  <a:pt x="396" y="1310"/>
                </a:lnTo>
                <a:lnTo>
                  <a:pt x="430" y="1308"/>
                </a:lnTo>
                <a:lnTo>
                  <a:pt x="430" y="1308"/>
                </a:lnTo>
                <a:lnTo>
                  <a:pt x="460" y="1305"/>
                </a:lnTo>
                <a:lnTo>
                  <a:pt x="475" y="1303"/>
                </a:lnTo>
                <a:lnTo>
                  <a:pt x="488" y="1299"/>
                </a:lnTo>
                <a:lnTo>
                  <a:pt x="500" y="1296"/>
                </a:lnTo>
                <a:lnTo>
                  <a:pt x="511" y="1291"/>
                </a:lnTo>
                <a:lnTo>
                  <a:pt x="519" y="1286"/>
                </a:lnTo>
                <a:lnTo>
                  <a:pt x="521" y="1282"/>
                </a:lnTo>
                <a:lnTo>
                  <a:pt x="524" y="1279"/>
                </a:lnTo>
                <a:lnTo>
                  <a:pt x="524" y="1279"/>
                </a:lnTo>
                <a:lnTo>
                  <a:pt x="529" y="1273"/>
                </a:lnTo>
                <a:lnTo>
                  <a:pt x="535" y="1268"/>
                </a:lnTo>
                <a:lnTo>
                  <a:pt x="546" y="1262"/>
                </a:lnTo>
                <a:lnTo>
                  <a:pt x="548" y="1261"/>
                </a:lnTo>
                <a:lnTo>
                  <a:pt x="548" y="1259"/>
                </a:lnTo>
                <a:lnTo>
                  <a:pt x="547" y="1258"/>
                </a:lnTo>
                <a:lnTo>
                  <a:pt x="542" y="1256"/>
                </a:lnTo>
                <a:lnTo>
                  <a:pt x="532" y="1251"/>
                </a:lnTo>
                <a:lnTo>
                  <a:pt x="532" y="1251"/>
                </a:lnTo>
                <a:lnTo>
                  <a:pt x="517" y="1246"/>
                </a:lnTo>
                <a:lnTo>
                  <a:pt x="497" y="1241"/>
                </a:lnTo>
                <a:lnTo>
                  <a:pt x="455" y="1234"/>
                </a:lnTo>
                <a:lnTo>
                  <a:pt x="435" y="1231"/>
                </a:lnTo>
                <a:lnTo>
                  <a:pt x="417" y="1227"/>
                </a:lnTo>
                <a:lnTo>
                  <a:pt x="404" y="1223"/>
                </a:lnTo>
                <a:lnTo>
                  <a:pt x="400" y="1221"/>
                </a:lnTo>
                <a:lnTo>
                  <a:pt x="396" y="1219"/>
                </a:lnTo>
                <a:lnTo>
                  <a:pt x="396" y="1219"/>
                </a:lnTo>
                <a:lnTo>
                  <a:pt x="382" y="1202"/>
                </a:lnTo>
                <a:lnTo>
                  <a:pt x="377" y="1196"/>
                </a:lnTo>
                <a:lnTo>
                  <a:pt x="375" y="1191"/>
                </a:lnTo>
                <a:lnTo>
                  <a:pt x="375" y="1191"/>
                </a:lnTo>
                <a:lnTo>
                  <a:pt x="371" y="1121"/>
                </a:lnTo>
                <a:lnTo>
                  <a:pt x="365" y="1022"/>
                </a:lnTo>
                <a:lnTo>
                  <a:pt x="365" y="1022"/>
                </a:lnTo>
                <a:lnTo>
                  <a:pt x="360" y="963"/>
                </a:lnTo>
                <a:lnTo>
                  <a:pt x="358" y="944"/>
                </a:lnTo>
                <a:lnTo>
                  <a:pt x="357" y="934"/>
                </a:lnTo>
                <a:lnTo>
                  <a:pt x="357" y="934"/>
                </a:lnTo>
                <a:lnTo>
                  <a:pt x="356" y="929"/>
                </a:lnTo>
                <a:lnTo>
                  <a:pt x="354" y="925"/>
                </a:lnTo>
                <a:lnTo>
                  <a:pt x="356" y="903"/>
                </a:lnTo>
                <a:lnTo>
                  <a:pt x="356" y="903"/>
                </a:lnTo>
                <a:lnTo>
                  <a:pt x="356" y="889"/>
                </a:lnTo>
                <a:lnTo>
                  <a:pt x="354" y="873"/>
                </a:lnTo>
                <a:lnTo>
                  <a:pt x="351" y="834"/>
                </a:lnTo>
                <a:lnTo>
                  <a:pt x="344" y="779"/>
                </a:lnTo>
                <a:lnTo>
                  <a:pt x="344" y="779"/>
                </a:lnTo>
                <a:lnTo>
                  <a:pt x="341" y="759"/>
                </a:lnTo>
                <a:lnTo>
                  <a:pt x="339" y="749"/>
                </a:lnTo>
                <a:lnTo>
                  <a:pt x="339" y="749"/>
                </a:lnTo>
                <a:lnTo>
                  <a:pt x="341" y="746"/>
                </a:lnTo>
                <a:lnTo>
                  <a:pt x="344" y="743"/>
                </a:lnTo>
                <a:lnTo>
                  <a:pt x="345" y="740"/>
                </a:lnTo>
                <a:lnTo>
                  <a:pt x="345" y="740"/>
                </a:lnTo>
                <a:lnTo>
                  <a:pt x="344" y="730"/>
                </a:lnTo>
                <a:lnTo>
                  <a:pt x="340" y="704"/>
                </a:lnTo>
                <a:lnTo>
                  <a:pt x="328" y="634"/>
                </a:lnTo>
                <a:lnTo>
                  <a:pt x="309" y="530"/>
                </a:lnTo>
                <a:lnTo>
                  <a:pt x="390" y="569"/>
                </a:lnTo>
                <a:lnTo>
                  <a:pt x="390" y="569"/>
                </a:lnTo>
                <a:lnTo>
                  <a:pt x="392" y="570"/>
                </a:lnTo>
                <a:lnTo>
                  <a:pt x="396" y="576"/>
                </a:lnTo>
                <a:lnTo>
                  <a:pt x="407" y="586"/>
                </a:lnTo>
                <a:lnTo>
                  <a:pt x="428" y="602"/>
                </a:lnTo>
                <a:lnTo>
                  <a:pt x="428" y="602"/>
                </a:lnTo>
                <a:lnTo>
                  <a:pt x="440" y="612"/>
                </a:lnTo>
                <a:lnTo>
                  <a:pt x="451" y="618"/>
                </a:lnTo>
                <a:lnTo>
                  <a:pt x="459" y="623"/>
                </a:lnTo>
                <a:lnTo>
                  <a:pt x="465" y="625"/>
                </a:lnTo>
                <a:lnTo>
                  <a:pt x="473" y="628"/>
                </a:lnTo>
                <a:lnTo>
                  <a:pt x="477" y="628"/>
                </a:lnTo>
                <a:lnTo>
                  <a:pt x="576" y="802"/>
                </a:lnTo>
                <a:lnTo>
                  <a:pt x="576" y="802"/>
                </a:lnTo>
                <a:lnTo>
                  <a:pt x="574" y="804"/>
                </a:lnTo>
                <a:lnTo>
                  <a:pt x="574" y="811"/>
                </a:lnTo>
                <a:lnTo>
                  <a:pt x="576" y="823"/>
                </a:lnTo>
                <a:lnTo>
                  <a:pt x="578" y="832"/>
                </a:lnTo>
                <a:lnTo>
                  <a:pt x="580" y="841"/>
                </a:lnTo>
                <a:lnTo>
                  <a:pt x="580" y="841"/>
                </a:lnTo>
                <a:lnTo>
                  <a:pt x="584" y="850"/>
                </a:lnTo>
                <a:lnTo>
                  <a:pt x="589" y="857"/>
                </a:lnTo>
                <a:lnTo>
                  <a:pt x="592" y="862"/>
                </a:lnTo>
                <a:lnTo>
                  <a:pt x="597" y="864"/>
                </a:lnTo>
                <a:lnTo>
                  <a:pt x="603" y="868"/>
                </a:lnTo>
                <a:lnTo>
                  <a:pt x="606" y="869"/>
                </a:lnTo>
                <a:lnTo>
                  <a:pt x="606" y="869"/>
                </a:lnTo>
                <a:lnTo>
                  <a:pt x="601" y="880"/>
                </a:lnTo>
                <a:lnTo>
                  <a:pt x="600" y="888"/>
                </a:lnTo>
                <a:lnTo>
                  <a:pt x="600" y="892"/>
                </a:lnTo>
                <a:lnTo>
                  <a:pt x="602" y="894"/>
                </a:lnTo>
                <a:lnTo>
                  <a:pt x="602" y="894"/>
                </a:lnTo>
                <a:lnTo>
                  <a:pt x="608" y="894"/>
                </a:lnTo>
                <a:lnTo>
                  <a:pt x="615" y="894"/>
                </a:lnTo>
                <a:lnTo>
                  <a:pt x="624" y="892"/>
                </a:lnTo>
                <a:lnTo>
                  <a:pt x="812" y="1241"/>
                </a:lnTo>
                <a:lnTo>
                  <a:pt x="812" y="1241"/>
                </a:lnTo>
                <a:lnTo>
                  <a:pt x="817" y="1250"/>
                </a:lnTo>
                <a:lnTo>
                  <a:pt x="823" y="1258"/>
                </a:lnTo>
                <a:lnTo>
                  <a:pt x="830" y="1267"/>
                </a:lnTo>
                <a:lnTo>
                  <a:pt x="839" y="1274"/>
                </a:lnTo>
                <a:lnTo>
                  <a:pt x="844" y="1277"/>
                </a:lnTo>
                <a:lnTo>
                  <a:pt x="850" y="1279"/>
                </a:lnTo>
                <a:lnTo>
                  <a:pt x="854" y="1280"/>
                </a:lnTo>
                <a:lnTo>
                  <a:pt x="859" y="1280"/>
                </a:lnTo>
                <a:lnTo>
                  <a:pt x="864" y="1279"/>
                </a:lnTo>
                <a:lnTo>
                  <a:pt x="870" y="1275"/>
                </a:lnTo>
                <a:lnTo>
                  <a:pt x="870" y="1275"/>
                </a:lnTo>
                <a:lnTo>
                  <a:pt x="887" y="1259"/>
                </a:lnTo>
                <a:lnTo>
                  <a:pt x="893" y="1253"/>
                </a:lnTo>
                <a:lnTo>
                  <a:pt x="896" y="1249"/>
                </a:lnTo>
                <a:lnTo>
                  <a:pt x="899" y="1243"/>
                </a:lnTo>
                <a:lnTo>
                  <a:pt x="900" y="1238"/>
                </a:lnTo>
                <a:lnTo>
                  <a:pt x="899" y="1234"/>
                </a:lnTo>
                <a:lnTo>
                  <a:pt x="898" y="1229"/>
                </a:lnTo>
                <a:lnTo>
                  <a:pt x="898" y="1229"/>
                </a:lnTo>
                <a:lnTo>
                  <a:pt x="889" y="1220"/>
                </a:lnTo>
                <a:lnTo>
                  <a:pt x="878" y="1209"/>
                </a:lnTo>
                <a:lnTo>
                  <a:pt x="872" y="1205"/>
                </a:lnTo>
                <a:lnTo>
                  <a:pt x="868" y="1203"/>
                </a:lnTo>
                <a:lnTo>
                  <a:pt x="863" y="1203"/>
                </a:lnTo>
                <a:lnTo>
                  <a:pt x="862" y="1204"/>
                </a:lnTo>
                <a:lnTo>
                  <a:pt x="859" y="1207"/>
                </a:lnTo>
                <a:lnTo>
                  <a:pt x="859" y="1207"/>
                </a:lnTo>
                <a:lnTo>
                  <a:pt x="857" y="1211"/>
                </a:lnTo>
                <a:lnTo>
                  <a:pt x="856" y="1217"/>
                </a:lnTo>
                <a:lnTo>
                  <a:pt x="852" y="1228"/>
                </a:lnTo>
                <a:lnTo>
                  <a:pt x="850" y="1235"/>
                </a:lnTo>
                <a:lnTo>
                  <a:pt x="848" y="1237"/>
                </a:lnTo>
                <a:lnTo>
                  <a:pt x="847" y="1237"/>
                </a:lnTo>
                <a:lnTo>
                  <a:pt x="847" y="1237"/>
                </a:lnTo>
                <a:lnTo>
                  <a:pt x="832" y="1205"/>
                </a:lnTo>
                <a:lnTo>
                  <a:pt x="799" y="1139"/>
                </a:lnTo>
                <a:lnTo>
                  <a:pt x="762" y="1066"/>
                </a:lnTo>
                <a:lnTo>
                  <a:pt x="746" y="1036"/>
                </a:lnTo>
                <a:lnTo>
                  <a:pt x="734" y="1013"/>
                </a:lnTo>
                <a:lnTo>
                  <a:pt x="734" y="1013"/>
                </a:lnTo>
                <a:lnTo>
                  <a:pt x="710" y="971"/>
                </a:lnTo>
                <a:lnTo>
                  <a:pt x="683" y="921"/>
                </a:lnTo>
                <a:lnTo>
                  <a:pt x="650" y="861"/>
                </a:lnTo>
                <a:lnTo>
                  <a:pt x="650" y="861"/>
                </a:lnTo>
                <a:lnTo>
                  <a:pt x="652" y="852"/>
                </a:lnTo>
                <a:lnTo>
                  <a:pt x="657" y="833"/>
                </a:lnTo>
                <a:lnTo>
                  <a:pt x="657" y="833"/>
                </a:lnTo>
                <a:lnTo>
                  <a:pt x="657" y="825"/>
                </a:lnTo>
                <a:lnTo>
                  <a:pt x="656" y="814"/>
                </a:lnTo>
                <a:lnTo>
                  <a:pt x="651" y="786"/>
                </a:lnTo>
                <a:lnTo>
                  <a:pt x="644" y="750"/>
                </a:lnTo>
                <a:lnTo>
                  <a:pt x="644" y="750"/>
                </a:lnTo>
                <a:lnTo>
                  <a:pt x="614" y="592"/>
                </a:lnTo>
                <a:lnTo>
                  <a:pt x="614" y="592"/>
                </a:lnTo>
                <a:lnTo>
                  <a:pt x="607" y="554"/>
                </a:lnTo>
                <a:lnTo>
                  <a:pt x="602" y="531"/>
                </a:lnTo>
                <a:lnTo>
                  <a:pt x="600" y="517"/>
                </a:lnTo>
                <a:lnTo>
                  <a:pt x="600" y="481"/>
                </a:lnTo>
                <a:lnTo>
                  <a:pt x="609" y="475"/>
                </a:lnTo>
                <a:lnTo>
                  <a:pt x="609" y="475"/>
                </a:lnTo>
                <a:lnTo>
                  <a:pt x="621" y="338"/>
                </a:lnTo>
                <a:lnTo>
                  <a:pt x="621" y="338"/>
                </a:lnTo>
                <a:lnTo>
                  <a:pt x="628" y="300"/>
                </a:lnTo>
                <a:lnTo>
                  <a:pt x="634" y="270"/>
                </a:lnTo>
                <a:lnTo>
                  <a:pt x="634" y="270"/>
                </a:lnTo>
                <a:lnTo>
                  <a:pt x="637" y="271"/>
                </a:lnTo>
                <a:lnTo>
                  <a:pt x="643" y="272"/>
                </a:lnTo>
                <a:lnTo>
                  <a:pt x="646" y="272"/>
                </a:lnTo>
                <a:lnTo>
                  <a:pt x="651" y="271"/>
                </a:lnTo>
                <a:lnTo>
                  <a:pt x="656" y="268"/>
                </a:lnTo>
                <a:lnTo>
                  <a:pt x="661" y="265"/>
                </a:lnTo>
                <a:lnTo>
                  <a:pt x="661" y="265"/>
                </a:lnTo>
                <a:lnTo>
                  <a:pt x="666" y="260"/>
                </a:lnTo>
                <a:lnTo>
                  <a:pt x="669" y="255"/>
                </a:lnTo>
                <a:lnTo>
                  <a:pt x="672" y="249"/>
                </a:lnTo>
                <a:lnTo>
                  <a:pt x="674" y="243"/>
                </a:lnTo>
                <a:lnTo>
                  <a:pt x="677" y="234"/>
                </a:lnTo>
                <a:lnTo>
                  <a:pt x="677" y="228"/>
                </a:lnTo>
                <a:lnTo>
                  <a:pt x="677" y="228"/>
                </a:lnTo>
                <a:lnTo>
                  <a:pt x="679" y="225"/>
                </a:lnTo>
                <a:lnTo>
                  <a:pt x="683" y="223"/>
                </a:lnTo>
                <a:lnTo>
                  <a:pt x="687" y="220"/>
                </a:lnTo>
                <a:lnTo>
                  <a:pt x="690" y="218"/>
                </a:lnTo>
                <a:lnTo>
                  <a:pt x="690" y="218"/>
                </a:lnTo>
                <a:lnTo>
                  <a:pt x="692" y="214"/>
                </a:lnTo>
                <a:lnTo>
                  <a:pt x="693" y="212"/>
                </a:lnTo>
                <a:lnTo>
                  <a:pt x="695" y="206"/>
                </a:lnTo>
                <a:lnTo>
                  <a:pt x="695" y="206"/>
                </a:lnTo>
                <a:lnTo>
                  <a:pt x="693" y="190"/>
                </a:lnTo>
                <a:lnTo>
                  <a:pt x="693" y="183"/>
                </a:lnTo>
                <a:lnTo>
                  <a:pt x="695" y="179"/>
                </a:lnTo>
                <a:lnTo>
                  <a:pt x="696" y="177"/>
                </a:lnTo>
                <a:lnTo>
                  <a:pt x="696" y="177"/>
                </a:lnTo>
                <a:lnTo>
                  <a:pt x="699" y="169"/>
                </a:lnTo>
                <a:lnTo>
                  <a:pt x="703" y="152"/>
                </a:lnTo>
                <a:lnTo>
                  <a:pt x="708" y="128"/>
                </a:lnTo>
                <a:lnTo>
                  <a:pt x="708" y="128"/>
                </a:lnTo>
                <a:lnTo>
                  <a:pt x="713" y="124"/>
                </a:lnTo>
                <a:lnTo>
                  <a:pt x="722" y="117"/>
                </a:lnTo>
                <a:lnTo>
                  <a:pt x="737" y="109"/>
                </a:lnTo>
                <a:lnTo>
                  <a:pt x="725" y="101"/>
                </a:lnTo>
                <a:lnTo>
                  <a:pt x="719" y="74"/>
                </a:lnTo>
                <a:lnTo>
                  <a:pt x="699" y="61"/>
                </a:lnTo>
                <a:lnTo>
                  <a:pt x="681" y="41"/>
                </a:lnTo>
                <a:lnTo>
                  <a:pt x="649" y="20"/>
                </a:lnTo>
                <a:lnTo>
                  <a:pt x="606" y="0"/>
                </a:lnTo>
                <a:lnTo>
                  <a:pt x="606" y="0"/>
                </a:lnTo>
                <a:lnTo>
                  <a:pt x="589" y="3"/>
                </a:lnTo>
                <a:lnTo>
                  <a:pt x="578" y="5"/>
                </a:lnTo>
                <a:lnTo>
                  <a:pt x="574" y="6"/>
                </a:lnTo>
                <a:lnTo>
                  <a:pt x="573" y="8"/>
                </a:lnTo>
                <a:lnTo>
                  <a:pt x="526" y="23"/>
                </a:lnTo>
                <a:lnTo>
                  <a:pt x="526" y="23"/>
                </a:lnTo>
                <a:lnTo>
                  <a:pt x="527" y="28"/>
                </a:lnTo>
                <a:lnTo>
                  <a:pt x="527" y="34"/>
                </a:lnTo>
                <a:lnTo>
                  <a:pt x="526" y="39"/>
                </a:lnTo>
                <a:lnTo>
                  <a:pt x="526" y="39"/>
                </a:lnTo>
                <a:lnTo>
                  <a:pt x="523" y="45"/>
                </a:lnTo>
                <a:lnTo>
                  <a:pt x="515" y="51"/>
                </a:lnTo>
                <a:lnTo>
                  <a:pt x="507" y="59"/>
                </a:lnTo>
                <a:lnTo>
                  <a:pt x="502" y="77"/>
                </a:lnTo>
                <a:lnTo>
                  <a:pt x="502" y="77"/>
                </a:lnTo>
                <a:lnTo>
                  <a:pt x="493" y="83"/>
                </a:lnTo>
                <a:lnTo>
                  <a:pt x="488" y="89"/>
                </a:lnTo>
                <a:lnTo>
                  <a:pt x="485" y="92"/>
                </a:lnTo>
                <a:lnTo>
                  <a:pt x="485" y="94"/>
                </a:lnTo>
                <a:lnTo>
                  <a:pt x="485" y="94"/>
                </a:lnTo>
                <a:lnTo>
                  <a:pt x="488" y="99"/>
                </a:lnTo>
                <a:lnTo>
                  <a:pt x="493" y="104"/>
                </a:lnTo>
                <a:lnTo>
                  <a:pt x="497" y="110"/>
                </a:lnTo>
                <a:lnTo>
                  <a:pt x="491" y="123"/>
                </a:lnTo>
                <a:lnTo>
                  <a:pt x="496" y="141"/>
                </a:lnTo>
                <a:lnTo>
                  <a:pt x="481" y="163"/>
                </a:lnTo>
                <a:close/>
                <a:moveTo>
                  <a:pt x="478" y="405"/>
                </a:moveTo>
                <a:lnTo>
                  <a:pt x="478" y="405"/>
                </a:lnTo>
                <a:lnTo>
                  <a:pt x="483" y="417"/>
                </a:lnTo>
                <a:lnTo>
                  <a:pt x="488" y="427"/>
                </a:lnTo>
                <a:lnTo>
                  <a:pt x="490" y="437"/>
                </a:lnTo>
                <a:lnTo>
                  <a:pt x="490" y="437"/>
                </a:lnTo>
                <a:lnTo>
                  <a:pt x="500" y="470"/>
                </a:lnTo>
                <a:lnTo>
                  <a:pt x="524" y="471"/>
                </a:lnTo>
                <a:lnTo>
                  <a:pt x="524" y="471"/>
                </a:lnTo>
                <a:lnTo>
                  <a:pt x="523" y="482"/>
                </a:lnTo>
                <a:lnTo>
                  <a:pt x="520" y="510"/>
                </a:lnTo>
                <a:lnTo>
                  <a:pt x="519" y="525"/>
                </a:lnTo>
                <a:lnTo>
                  <a:pt x="519" y="541"/>
                </a:lnTo>
                <a:lnTo>
                  <a:pt x="521" y="555"/>
                </a:lnTo>
                <a:lnTo>
                  <a:pt x="523" y="563"/>
                </a:lnTo>
                <a:lnTo>
                  <a:pt x="525" y="567"/>
                </a:lnTo>
                <a:lnTo>
                  <a:pt x="525" y="567"/>
                </a:lnTo>
                <a:lnTo>
                  <a:pt x="532" y="583"/>
                </a:lnTo>
                <a:lnTo>
                  <a:pt x="542" y="608"/>
                </a:lnTo>
                <a:lnTo>
                  <a:pt x="566" y="674"/>
                </a:lnTo>
                <a:lnTo>
                  <a:pt x="596" y="761"/>
                </a:lnTo>
                <a:lnTo>
                  <a:pt x="596" y="761"/>
                </a:lnTo>
                <a:lnTo>
                  <a:pt x="547" y="680"/>
                </a:lnTo>
                <a:lnTo>
                  <a:pt x="513" y="624"/>
                </a:lnTo>
                <a:lnTo>
                  <a:pt x="497" y="596"/>
                </a:lnTo>
                <a:lnTo>
                  <a:pt x="497" y="596"/>
                </a:lnTo>
                <a:lnTo>
                  <a:pt x="497" y="586"/>
                </a:lnTo>
                <a:lnTo>
                  <a:pt x="496" y="567"/>
                </a:lnTo>
                <a:lnTo>
                  <a:pt x="496" y="567"/>
                </a:lnTo>
                <a:lnTo>
                  <a:pt x="496" y="563"/>
                </a:lnTo>
                <a:lnTo>
                  <a:pt x="495" y="559"/>
                </a:lnTo>
                <a:lnTo>
                  <a:pt x="493" y="554"/>
                </a:lnTo>
                <a:lnTo>
                  <a:pt x="489" y="553"/>
                </a:lnTo>
                <a:lnTo>
                  <a:pt x="488" y="553"/>
                </a:lnTo>
                <a:lnTo>
                  <a:pt x="488" y="553"/>
                </a:lnTo>
                <a:lnTo>
                  <a:pt x="482" y="541"/>
                </a:lnTo>
                <a:lnTo>
                  <a:pt x="472" y="525"/>
                </a:lnTo>
                <a:lnTo>
                  <a:pt x="472" y="525"/>
                </a:lnTo>
                <a:lnTo>
                  <a:pt x="469" y="522"/>
                </a:lnTo>
                <a:lnTo>
                  <a:pt x="466" y="522"/>
                </a:lnTo>
                <a:lnTo>
                  <a:pt x="465" y="523"/>
                </a:lnTo>
                <a:lnTo>
                  <a:pt x="461" y="525"/>
                </a:lnTo>
                <a:lnTo>
                  <a:pt x="458" y="531"/>
                </a:lnTo>
                <a:lnTo>
                  <a:pt x="458" y="531"/>
                </a:lnTo>
                <a:lnTo>
                  <a:pt x="455" y="534"/>
                </a:lnTo>
                <a:lnTo>
                  <a:pt x="454" y="534"/>
                </a:lnTo>
                <a:lnTo>
                  <a:pt x="452" y="534"/>
                </a:lnTo>
                <a:lnTo>
                  <a:pt x="451" y="533"/>
                </a:lnTo>
                <a:lnTo>
                  <a:pt x="448" y="529"/>
                </a:lnTo>
                <a:lnTo>
                  <a:pt x="448" y="528"/>
                </a:lnTo>
                <a:lnTo>
                  <a:pt x="430" y="518"/>
                </a:lnTo>
                <a:lnTo>
                  <a:pt x="430" y="518"/>
                </a:lnTo>
                <a:lnTo>
                  <a:pt x="406" y="509"/>
                </a:lnTo>
                <a:lnTo>
                  <a:pt x="378" y="498"/>
                </a:lnTo>
                <a:lnTo>
                  <a:pt x="378" y="498"/>
                </a:lnTo>
                <a:lnTo>
                  <a:pt x="335" y="479"/>
                </a:lnTo>
                <a:lnTo>
                  <a:pt x="294" y="461"/>
                </a:lnTo>
                <a:lnTo>
                  <a:pt x="478" y="405"/>
                </a:lnTo>
                <a:close/>
                <a:moveTo>
                  <a:pt x="237" y="1001"/>
                </a:moveTo>
                <a:lnTo>
                  <a:pt x="237" y="1001"/>
                </a:lnTo>
                <a:lnTo>
                  <a:pt x="251" y="1038"/>
                </a:lnTo>
                <a:lnTo>
                  <a:pt x="262" y="1066"/>
                </a:lnTo>
                <a:lnTo>
                  <a:pt x="267" y="1078"/>
                </a:lnTo>
                <a:lnTo>
                  <a:pt x="269" y="1089"/>
                </a:lnTo>
                <a:lnTo>
                  <a:pt x="269" y="1089"/>
                </a:lnTo>
                <a:lnTo>
                  <a:pt x="274" y="1114"/>
                </a:lnTo>
                <a:lnTo>
                  <a:pt x="279" y="1149"/>
                </a:lnTo>
                <a:lnTo>
                  <a:pt x="285" y="1192"/>
                </a:lnTo>
                <a:lnTo>
                  <a:pt x="275" y="1192"/>
                </a:lnTo>
                <a:lnTo>
                  <a:pt x="266" y="1190"/>
                </a:lnTo>
                <a:lnTo>
                  <a:pt x="266" y="1190"/>
                </a:lnTo>
                <a:lnTo>
                  <a:pt x="261" y="1193"/>
                </a:lnTo>
                <a:lnTo>
                  <a:pt x="256" y="1195"/>
                </a:lnTo>
                <a:lnTo>
                  <a:pt x="251" y="1196"/>
                </a:lnTo>
                <a:lnTo>
                  <a:pt x="251" y="1196"/>
                </a:lnTo>
                <a:lnTo>
                  <a:pt x="247" y="1195"/>
                </a:lnTo>
                <a:lnTo>
                  <a:pt x="244" y="1192"/>
                </a:lnTo>
                <a:lnTo>
                  <a:pt x="240" y="1187"/>
                </a:lnTo>
                <a:lnTo>
                  <a:pt x="228" y="1028"/>
                </a:lnTo>
                <a:lnTo>
                  <a:pt x="228" y="1028"/>
                </a:lnTo>
                <a:lnTo>
                  <a:pt x="228" y="1006"/>
                </a:lnTo>
                <a:lnTo>
                  <a:pt x="228" y="989"/>
                </a:lnTo>
                <a:lnTo>
                  <a:pt x="228" y="977"/>
                </a:lnTo>
                <a:lnTo>
                  <a:pt x="228" y="977"/>
                </a:lnTo>
                <a:lnTo>
                  <a:pt x="237" y="1001"/>
                </a:lnTo>
                <a:lnTo>
                  <a:pt x="237" y="1001"/>
                </a:lnTo>
                <a:close/>
                <a:moveTo>
                  <a:pt x="228" y="976"/>
                </a:moveTo>
                <a:lnTo>
                  <a:pt x="228" y="976"/>
                </a:lnTo>
                <a:lnTo>
                  <a:pt x="228" y="977"/>
                </a:lnTo>
                <a:lnTo>
                  <a:pt x="228" y="977"/>
                </a:lnTo>
                <a:lnTo>
                  <a:pt x="228" y="976"/>
                </a:lnTo>
                <a:lnTo>
                  <a:pt x="228" y="9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6">
            <a:extLst>
              <a:ext uri="{FF2B5EF4-FFF2-40B4-BE49-F238E27FC236}">
                <a16:creationId xmlns:a16="http://schemas.microsoft.com/office/drawing/2014/main" id="{BCDC6F50-C589-4B73-BC61-7D3174569E10}"/>
              </a:ext>
            </a:extLst>
          </p:cNvPr>
          <p:cNvSpPr>
            <a:spLocks noEditPoints="1"/>
          </p:cNvSpPr>
          <p:nvPr/>
        </p:nvSpPr>
        <p:spPr bwMode="auto">
          <a:xfrm>
            <a:off x="4248151" y="4641849"/>
            <a:ext cx="1502156" cy="1685291"/>
          </a:xfrm>
          <a:custGeom>
            <a:avLst/>
            <a:gdLst>
              <a:gd name="T0" fmla="*/ 323 w 1337"/>
              <a:gd name="T1" fmla="*/ 88 h 1500"/>
              <a:gd name="T2" fmla="*/ 310 w 1337"/>
              <a:gd name="T3" fmla="*/ 113 h 1500"/>
              <a:gd name="T4" fmla="*/ 307 w 1337"/>
              <a:gd name="T5" fmla="*/ 143 h 1500"/>
              <a:gd name="T6" fmla="*/ 318 w 1337"/>
              <a:gd name="T7" fmla="*/ 174 h 1500"/>
              <a:gd name="T8" fmla="*/ 365 w 1337"/>
              <a:gd name="T9" fmla="*/ 229 h 1500"/>
              <a:gd name="T10" fmla="*/ 357 w 1337"/>
              <a:gd name="T11" fmla="*/ 274 h 1500"/>
              <a:gd name="T12" fmla="*/ 408 w 1337"/>
              <a:gd name="T13" fmla="*/ 305 h 1500"/>
              <a:gd name="T14" fmla="*/ 515 w 1337"/>
              <a:gd name="T15" fmla="*/ 313 h 1500"/>
              <a:gd name="T16" fmla="*/ 544 w 1337"/>
              <a:gd name="T17" fmla="*/ 367 h 1500"/>
              <a:gd name="T18" fmla="*/ 563 w 1337"/>
              <a:gd name="T19" fmla="*/ 826 h 1500"/>
              <a:gd name="T20" fmla="*/ 491 w 1337"/>
              <a:gd name="T21" fmla="*/ 953 h 1500"/>
              <a:gd name="T22" fmla="*/ 212 w 1337"/>
              <a:gd name="T23" fmla="*/ 1337 h 1500"/>
              <a:gd name="T24" fmla="*/ 146 w 1337"/>
              <a:gd name="T25" fmla="*/ 1355 h 1500"/>
              <a:gd name="T26" fmla="*/ 124 w 1337"/>
              <a:gd name="T27" fmla="*/ 1410 h 1500"/>
              <a:gd name="T28" fmla="*/ 175 w 1337"/>
              <a:gd name="T29" fmla="*/ 1397 h 1500"/>
              <a:gd name="T30" fmla="*/ 539 w 1337"/>
              <a:gd name="T31" fmla="*/ 1001 h 1500"/>
              <a:gd name="T32" fmla="*/ 552 w 1337"/>
              <a:gd name="T33" fmla="*/ 1055 h 1500"/>
              <a:gd name="T34" fmla="*/ 487 w 1337"/>
              <a:gd name="T35" fmla="*/ 1294 h 1500"/>
              <a:gd name="T36" fmla="*/ 397 w 1337"/>
              <a:gd name="T37" fmla="*/ 1404 h 1500"/>
              <a:gd name="T38" fmla="*/ 387 w 1337"/>
              <a:gd name="T39" fmla="*/ 1467 h 1500"/>
              <a:gd name="T40" fmla="*/ 498 w 1337"/>
              <a:gd name="T41" fmla="*/ 1440 h 1500"/>
              <a:gd name="T42" fmla="*/ 568 w 1337"/>
              <a:gd name="T43" fmla="*/ 1366 h 1500"/>
              <a:gd name="T44" fmla="*/ 603 w 1337"/>
              <a:gd name="T45" fmla="*/ 1242 h 1500"/>
              <a:gd name="T46" fmla="*/ 683 w 1337"/>
              <a:gd name="T47" fmla="*/ 1034 h 1500"/>
              <a:gd name="T48" fmla="*/ 790 w 1337"/>
              <a:gd name="T49" fmla="*/ 992 h 1500"/>
              <a:gd name="T50" fmla="*/ 867 w 1337"/>
              <a:gd name="T51" fmla="*/ 1004 h 1500"/>
              <a:gd name="T52" fmla="*/ 920 w 1337"/>
              <a:gd name="T53" fmla="*/ 1025 h 1500"/>
              <a:gd name="T54" fmla="*/ 1159 w 1337"/>
              <a:gd name="T55" fmla="*/ 1159 h 1500"/>
              <a:gd name="T56" fmla="*/ 1093 w 1337"/>
              <a:gd name="T57" fmla="*/ 1244 h 1500"/>
              <a:gd name="T58" fmla="*/ 1114 w 1337"/>
              <a:gd name="T59" fmla="*/ 1273 h 1500"/>
              <a:gd name="T60" fmla="*/ 1239 w 1337"/>
              <a:gd name="T61" fmla="*/ 1241 h 1500"/>
              <a:gd name="T62" fmla="*/ 1325 w 1337"/>
              <a:gd name="T63" fmla="*/ 1201 h 1500"/>
              <a:gd name="T64" fmla="*/ 1330 w 1337"/>
              <a:gd name="T65" fmla="*/ 1140 h 1500"/>
              <a:gd name="T66" fmla="*/ 1259 w 1337"/>
              <a:gd name="T67" fmla="*/ 1094 h 1500"/>
              <a:gd name="T68" fmla="*/ 1155 w 1337"/>
              <a:gd name="T69" fmla="*/ 1007 h 1500"/>
              <a:gd name="T70" fmla="*/ 1021 w 1337"/>
              <a:gd name="T71" fmla="*/ 921 h 1500"/>
              <a:gd name="T72" fmla="*/ 991 w 1337"/>
              <a:gd name="T73" fmla="*/ 890 h 1500"/>
              <a:gd name="T74" fmla="*/ 1082 w 1337"/>
              <a:gd name="T75" fmla="*/ 731 h 1500"/>
              <a:gd name="T76" fmla="*/ 1136 w 1337"/>
              <a:gd name="T77" fmla="*/ 671 h 1500"/>
              <a:gd name="T78" fmla="*/ 1088 w 1337"/>
              <a:gd name="T79" fmla="*/ 628 h 1500"/>
              <a:gd name="T80" fmla="*/ 1051 w 1337"/>
              <a:gd name="T81" fmla="*/ 525 h 1500"/>
              <a:gd name="T82" fmla="*/ 1000 w 1337"/>
              <a:gd name="T83" fmla="*/ 486 h 1500"/>
              <a:gd name="T84" fmla="*/ 969 w 1337"/>
              <a:gd name="T85" fmla="*/ 412 h 1500"/>
              <a:gd name="T86" fmla="*/ 933 w 1337"/>
              <a:gd name="T87" fmla="*/ 328 h 1500"/>
              <a:gd name="T88" fmla="*/ 788 w 1337"/>
              <a:gd name="T89" fmla="*/ 246 h 1500"/>
              <a:gd name="T90" fmla="*/ 661 w 1337"/>
              <a:gd name="T91" fmla="*/ 185 h 1500"/>
              <a:gd name="T92" fmla="*/ 592 w 1337"/>
              <a:gd name="T93" fmla="*/ 179 h 1500"/>
              <a:gd name="T94" fmla="*/ 565 w 1337"/>
              <a:gd name="T95" fmla="*/ 122 h 1500"/>
              <a:gd name="T96" fmla="*/ 582 w 1337"/>
              <a:gd name="T97" fmla="*/ 94 h 1500"/>
              <a:gd name="T98" fmla="*/ 560 w 1337"/>
              <a:gd name="T99" fmla="*/ 53 h 1500"/>
              <a:gd name="T100" fmla="*/ 460 w 1337"/>
              <a:gd name="T101" fmla="*/ 3 h 1500"/>
              <a:gd name="T102" fmla="*/ 409 w 1337"/>
              <a:gd name="T103" fmla="*/ 25 h 1500"/>
              <a:gd name="T104" fmla="*/ 351 w 1337"/>
              <a:gd name="T105" fmla="*/ 44 h 1500"/>
              <a:gd name="T106" fmla="*/ 746 w 1337"/>
              <a:gd name="T107" fmla="*/ 675 h 1500"/>
              <a:gd name="T108" fmla="*/ 683 w 1337"/>
              <a:gd name="T109" fmla="*/ 748 h 1500"/>
              <a:gd name="T110" fmla="*/ 808 w 1337"/>
              <a:gd name="T111" fmla="*/ 703 h 1500"/>
              <a:gd name="T112" fmla="*/ 779 w 1337"/>
              <a:gd name="T113" fmla="*/ 818 h 1500"/>
              <a:gd name="T114" fmla="*/ 712 w 1337"/>
              <a:gd name="T115" fmla="*/ 866 h 1500"/>
              <a:gd name="T116" fmla="*/ 582 w 1337"/>
              <a:gd name="T117" fmla="*/ 928 h 1500"/>
              <a:gd name="T118" fmla="*/ 10 w 1337"/>
              <a:gd name="T119" fmla="*/ 1475 h 1500"/>
              <a:gd name="T120" fmla="*/ 91 w 1337"/>
              <a:gd name="T121" fmla="*/ 1491 h 1500"/>
              <a:gd name="T122" fmla="*/ 106 w 1337"/>
              <a:gd name="T123" fmla="*/ 1410 h 1500"/>
              <a:gd name="T124" fmla="*/ 26 w 1337"/>
              <a:gd name="T125" fmla="*/ 1395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7" h="1500">
                <a:moveTo>
                  <a:pt x="351" y="44"/>
                </a:moveTo>
                <a:lnTo>
                  <a:pt x="351" y="44"/>
                </a:lnTo>
                <a:lnTo>
                  <a:pt x="344" y="50"/>
                </a:lnTo>
                <a:lnTo>
                  <a:pt x="337" y="56"/>
                </a:lnTo>
                <a:lnTo>
                  <a:pt x="332" y="64"/>
                </a:lnTo>
                <a:lnTo>
                  <a:pt x="332" y="64"/>
                </a:lnTo>
                <a:lnTo>
                  <a:pt x="326" y="77"/>
                </a:lnTo>
                <a:lnTo>
                  <a:pt x="323" y="88"/>
                </a:lnTo>
                <a:lnTo>
                  <a:pt x="323" y="88"/>
                </a:lnTo>
                <a:lnTo>
                  <a:pt x="323" y="90"/>
                </a:lnTo>
                <a:lnTo>
                  <a:pt x="324" y="91"/>
                </a:lnTo>
                <a:lnTo>
                  <a:pt x="327" y="96"/>
                </a:lnTo>
                <a:lnTo>
                  <a:pt x="329" y="98"/>
                </a:lnTo>
                <a:lnTo>
                  <a:pt x="329" y="101"/>
                </a:lnTo>
                <a:lnTo>
                  <a:pt x="326" y="103"/>
                </a:lnTo>
                <a:lnTo>
                  <a:pt x="323" y="107"/>
                </a:lnTo>
                <a:lnTo>
                  <a:pt x="323" y="107"/>
                </a:lnTo>
                <a:lnTo>
                  <a:pt x="310" y="113"/>
                </a:lnTo>
                <a:lnTo>
                  <a:pt x="309" y="114"/>
                </a:lnTo>
                <a:lnTo>
                  <a:pt x="308" y="116"/>
                </a:lnTo>
                <a:lnTo>
                  <a:pt x="308" y="116"/>
                </a:lnTo>
                <a:lnTo>
                  <a:pt x="307" y="121"/>
                </a:lnTo>
                <a:lnTo>
                  <a:pt x="308" y="128"/>
                </a:lnTo>
                <a:lnTo>
                  <a:pt x="308" y="136"/>
                </a:lnTo>
                <a:lnTo>
                  <a:pt x="308" y="140"/>
                </a:lnTo>
                <a:lnTo>
                  <a:pt x="308" y="140"/>
                </a:lnTo>
                <a:lnTo>
                  <a:pt x="307" y="143"/>
                </a:lnTo>
                <a:lnTo>
                  <a:pt x="306" y="146"/>
                </a:lnTo>
                <a:lnTo>
                  <a:pt x="306" y="151"/>
                </a:lnTo>
                <a:lnTo>
                  <a:pt x="308" y="160"/>
                </a:lnTo>
                <a:lnTo>
                  <a:pt x="308" y="160"/>
                </a:lnTo>
                <a:lnTo>
                  <a:pt x="312" y="167"/>
                </a:lnTo>
                <a:lnTo>
                  <a:pt x="314" y="168"/>
                </a:lnTo>
                <a:lnTo>
                  <a:pt x="315" y="170"/>
                </a:lnTo>
                <a:lnTo>
                  <a:pt x="318" y="174"/>
                </a:lnTo>
                <a:lnTo>
                  <a:pt x="318" y="174"/>
                </a:lnTo>
                <a:lnTo>
                  <a:pt x="320" y="178"/>
                </a:lnTo>
                <a:lnTo>
                  <a:pt x="324" y="182"/>
                </a:lnTo>
                <a:lnTo>
                  <a:pt x="336" y="194"/>
                </a:lnTo>
                <a:lnTo>
                  <a:pt x="351" y="208"/>
                </a:lnTo>
                <a:lnTo>
                  <a:pt x="351" y="208"/>
                </a:lnTo>
                <a:lnTo>
                  <a:pt x="354" y="210"/>
                </a:lnTo>
                <a:lnTo>
                  <a:pt x="360" y="218"/>
                </a:lnTo>
                <a:lnTo>
                  <a:pt x="362" y="223"/>
                </a:lnTo>
                <a:lnTo>
                  <a:pt x="365" y="229"/>
                </a:lnTo>
                <a:lnTo>
                  <a:pt x="366" y="235"/>
                </a:lnTo>
                <a:lnTo>
                  <a:pt x="366" y="241"/>
                </a:lnTo>
                <a:lnTo>
                  <a:pt x="366" y="241"/>
                </a:lnTo>
                <a:lnTo>
                  <a:pt x="365" y="247"/>
                </a:lnTo>
                <a:lnTo>
                  <a:pt x="362" y="253"/>
                </a:lnTo>
                <a:lnTo>
                  <a:pt x="357" y="263"/>
                </a:lnTo>
                <a:lnTo>
                  <a:pt x="356" y="268"/>
                </a:lnTo>
                <a:lnTo>
                  <a:pt x="356" y="270"/>
                </a:lnTo>
                <a:lnTo>
                  <a:pt x="357" y="274"/>
                </a:lnTo>
                <a:lnTo>
                  <a:pt x="361" y="275"/>
                </a:lnTo>
                <a:lnTo>
                  <a:pt x="361" y="275"/>
                </a:lnTo>
                <a:lnTo>
                  <a:pt x="380" y="281"/>
                </a:lnTo>
                <a:lnTo>
                  <a:pt x="390" y="285"/>
                </a:lnTo>
                <a:lnTo>
                  <a:pt x="390" y="285"/>
                </a:lnTo>
                <a:lnTo>
                  <a:pt x="391" y="287"/>
                </a:lnTo>
                <a:lnTo>
                  <a:pt x="396" y="294"/>
                </a:lnTo>
                <a:lnTo>
                  <a:pt x="403" y="301"/>
                </a:lnTo>
                <a:lnTo>
                  <a:pt x="408" y="305"/>
                </a:lnTo>
                <a:lnTo>
                  <a:pt x="414" y="309"/>
                </a:lnTo>
                <a:lnTo>
                  <a:pt x="414" y="309"/>
                </a:lnTo>
                <a:lnTo>
                  <a:pt x="422" y="310"/>
                </a:lnTo>
                <a:lnTo>
                  <a:pt x="433" y="310"/>
                </a:lnTo>
                <a:lnTo>
                  <a:pt x="445" y="309"/>
                </a:lnTo>
                <a:lnTo>
                  <a:pt x="458" y="306"/>
                </a:lnTo>
                <a:lnTo>
                  <a:pt x="481" y="301"/>
                </a:lnTo>
                <a:lnTo>
                  <a:pt x="491" y="299"/>
                </a:lnTo>
                <a:lnTo>
                  <a:pt x="515" y="313"/>
                </a:lnTo>
                <a:lnTo>
                  <a:pt x="515" y="313"/>
                </a:lnTo>
                <a:lnTo>
                  <a:pt x="520" y="318"/>
                </a:lnTo>
                <a:lnTo>
                  <a:pt x="529" y="330"/>
                </a:lnTo>
                <a:lnTo>
                  <a:pt x="535" y="337"/>
                </a:lnTo>
                <a:lnTo>
                  <a:pt x="540" y="345"/>
                </a:lnTo>
                <a:lnTo>
                  <a:pt x="542" y="351"/>
                </a:lnTo>
                <a:lnTo>
                  <a:pt x="544" y="357"/>
                </a:lnTo>
                <a:lnTo>
                  <a:pt x="544" y="357"/>
                </a:lnTo>
                <a:lnTo>
                  <a:pt x="544" y="367"/>
                </a:lnTo>
                <a:lnTo>
                  <a:pt x="547" y="378"/>
                </a:lnTo>
                <a:lnTo>
                  <a:pt x="553" y="393"/>
                </a:lnTo>
                <a:lnTo>
                  <a:pt x="563" y="410"/>
                </a:lnTo>
                <a:lnTo>
                  <a:pt x="563" y="410"/>
                </a:lnTo>
                <a:lnTo>
                  <a:pt x="659" y="573"/>
                </a:lnTo>
                <a:lnTo>
                  <a:pt x="659" y="573"/>
                </a:lnTo>
                <a:lnTo>
                  <a:pt x="610" y="705"/>
                </a:lnTo>
                <a:lnTo>
                  <a:pt x="575" y="796"/>
                </a:lnTo>
                <a:lnTo>
                  <a:pt x="563" y="826"/>
                </a:lnTo>
                <a:lnTo>
                  <a:pt x="558" y="837"/>
                </a:lnTo>
                <a:lnTo>
                  <a:pt x="558" y="837"/>
                </a:lnTo>
                <a:lnTo>
                  <a:pt x="556" y="840"/>
                </a:lnTo>
                <a:lnTo>
                  <a:pt x="552" y="847"/>
                </a:lnTo>
                <a:lnTo>
                  <a:pt x="540" y="868"/>
                </a:lnTo>
                <a:lnTo>
                  <a:pt x="524" y="900"/>
                </a:lnTo>
                <a:lnTo>
                  <a:pt x="524" y="900"/>
                </a:lnTo>
                <a:lnTo>
                  <a:pt x="510" y="922"/>
                </a:lnTo>
                <a:lnTo>
                  <a:pt x="491" y="953"/>
                </a:lnTo>
                <a:lnTo>
                  <a:pt x="491" y="953"/>
                </a:lnTo>
                <a:lnTo>
                  <a:pt x="487" y="959"/>
                </a:lnTo>
                <a:lnTo>
                  <a:pt x="485" y="965"/>
                </a:lnTo>
                <a:lnTo>
                  <a:pt x="485" y="969"/>
                </a:lnTo>
                <a:lnTo>
                  <a:pt x="486" y="972"/>
                </a:lnTo>
                <a:lnTo>
                  <a:pt x="486" y="972"/>
                </a:lnTo>
                <a:lnTo>
                  <a:pt x="492" y="980"/>
                </a:lnTo>
                <a:lnTo>
                  <a:pt x="496" y="986"/>
                </a:lnTo>
                <a:lnTo>
                  <a:pt x="212" y="1337"/>
                </a:lnTo>
                <a:lnTo>
                  <a:pt x="212" y="1337"/>
                </a:lnTo>
                <a:lnTo>
                  <a:pt x="193" y="1339"/>
                </a:lnTo>
                <a:lnTo>
                  <a:pt x="177" y="1342"/>
                </a:lnTo>
                <a:lnTo>
                  <a:pt x="169" y="1342"/>
                </a:lnTo>
                <a:lnTo>
                  <a:pt x="169" y="1342"/>
                </a:lnTo>
                <a:lnTo>
                  <a:pt x="166" y="1342"/>
                </a:lnTo>
                <a:lnTo>
                  <a:pt x="161" y="1344"/>
                </a:lnTo>
                <a:lnTo>
                  <a:pt x="152" y="1350"/>
                </a:lnTo>
                <a:lnTo>
                  <a:pt x="146" y="1355"/>
                </a:lnTo>
                <a:lnTo>
                  <a:pt x="140" y="1361"/>
                </a:lnTo>
                <a:lnTo>
                  <a:pt x="135" y="1368"/>
                </a:lnTo>
                <a:lnTo>
                  <a:pt x="130" y="1375"/>
                </a:lnTo>
                <a:lnTo>
                  <a:pt x="130" y="1375"/>
                </a:lnTo>
                <a:lnTo>
                  <a:pt x="124" y="1390"/>
                </a:lnTo>
                <a:lnTo>
                  <a:pt x="123" y="1397"/>
                </a:lnTo>
                <a:lnTo>
                  <a:pt x="123" y="1402"/>
                </a:lnTo>
                <a:lnTo>
                  <a:pt x="123" y="1407"/>
                </a:lnTo>
                <a:lnTo>
                  <a:pt x="124" y="1410"/>
                </a:lnTo>
                <a:lnTo>
                  <a:pt x="127" y="1413"/>
                </a:lnTo>
                <a:lnTo>
                  <a:pt x="130" y="1414"/>
                </a:lnTo>
                <a:lnTo>
                  <a:pt x="130" y="1414"/>
                </a:lnTo>
                <a:lnTo>
                  <a:pt x="137" y="1413"/>
                </a:lnTo>
                <a:lnTo>
                  <a:pt x="143" y="1410"/>
                </a:lnTo>
                <a:lnTo>
                  <a:pt x="153" y="1405"/>
                </a:lnTo>
                <a:lnTo>
                  <a:pt x="169" y="1399"/>
                </a:lnTo>
                <a:lnTo>
                  <a:pt x="169" y="1399"/>
                </a:lnTo>
                <a:lnTo>
                  <a:pt x="175" y="1397"/>
                </a:lnTo>
                <a:lnTo>
                  <a:pt x="182" y="1393"/>
                </a:lnTo>
                <a:lnTo>
                  <a:pt x="199" y="1381"/>
                </a:lnTo>
                <a:lnTo>
                  <a:pt x="219" y="1366"/>
                </a:lnTo>
                <a:lnTo>
                  <a:pt x="240" y="1348"/>
                </a:lnTo>
                <a:lnTo>
                  <a:pt x="276" y="1315"/>
                </a:lnTo>
                <a:lnTo>
                  <a:pt x="294" y="1298"/>
                </a:lnTo>
                <a:lnTo>
                  <a:pt x="294" y="1298"/>
                </a:lnTo>
                <a:lnTo>
                  <a:pt x="419" y="1147"/>
                </a:lnTo>
                <a:lnTo>
                  <a:pt x="539" y="1001"/>
                </a:lnTo>
                <a:lnTo>
                  <a:pt x="539" y="1001"/>
                </a:lnTo>
                <a:lnTo>
                  <a:pt x="542" y="1007"/>
                </a:lnTo>
                <a:lnTo>
                  <a:pt x="546" y="1013"/>
                </a:lnTo>
                <a:lnTo>
                  <a:pt x="553" y="1020"/>
                </a:lnTo>
                <a:lnTo>
                  <a:pt x="568" y="1034"/>
                </a:lnTo>
                <a:lnTo>
                  <a:pt x="568" y="1034"/>
                </a:lnTo>
                <a:lnTo>
                  <a:pt x="563" y="1039"/>
                </a:lnTo>
                <a:lnTo>
                  <a:pt x="558" y="1045"/>
                </a:lnTo>
                <a:lnTo>
                  <a:pt x="552" y="1055"/>
                </a:lnTo>
                <a:lnTo>
                  <a:pt x="546" y="1069"/>
                </a:lnTo>
                <a:lnTo>
                  <a:pt x="539" y="1087"/>
                </a:lnTo>
                <a:lnTo>
                  <a:pt x="532" y="1111"/>
                </a:lnTo>
                <a:lnTo>
                  <a:pt x="524" y="1140"/>
                </a:lnTo>
                <a:lnTo>
                  <a:pt x="524" y="1140"/>
                </a:lnTo>
                <a:lnTo>
                  <a:pt x="511" y="1205"/>
                </a:lnTo>
                <a:lnTo>
                  <a:pt x="503" y="1236"/>
                </a:lnTo>
                <a:lnTo>
                  <a:pt x="496" y="1266"/>
                </a:lnTo>
                <a:lnTo>
                  <a:pt x="487" y="1294"/>
                </a:lnTo>
                <a:lnTo>
                  <a:pt x="479" y="1318"/>
                </a:lnTo>
                <a:lnTo>
                  <a:pt x="470" y="1337"/>
                </a:lnTo>
                <a:lnTo>
                  <a:pt x="462" y="1351"/>
                </a:lnTo>
                <a:lnTo>
                  <a:pt x="462" y="1351"/>
                </a:lnTo>
                <a:lnTo>
                  <a:pt x="457" y="1357"/>
                </a:lnTo>
                <a:lnTo>
                  <a:pt x="451" y="1363"/>
                </a:lnTo>
                <a:lnTo>
                  <a:pt x="434" y="1377"/>
                </a:lnTo>
                <a:lnTo>
                  <a:pt x="416" y="1390"/>
                </a:lnTo>
                <a:lnTo>
                  <a:pt x="397" y="1404"/>
                </a:lnTo>
                <a:lnTo>
                  <a:pt x="381" y="1419"/>
                </a:lnTo>
                <a:lnTo>
                  <a:pt x="375" y="1425"/>
                </a:lnTo>
                <a:lnTo>
                  <a:pt x="371" y="1432"/>
                </a:lnTo>
                <a:lnTo>
                  <a:pt x="368" y="1438"/>
                </a:lnTo>
                <a:lnTo>
                  <a:pt x="368" y="1445"/>
                </a:lnTo>
                <a:lnTo>
                  <a:pt x="371" y="1451"/>
                </a:lnTo>
                <a:lnTo>
                  <a:pt x="375" y="1457"/>
                </a:lnTo>
                <a:lnTo>
                  <a:pt x="375" y="1457"/>
                </a:lnTo>
                <a:lnTo>
                  <a:pt x="387" y="1467"/>
                </a:lnTo>
                <a:lnTo>
                  <a:pt x="396" y="1474"/>
                </a:lnTo>
                <a:lnTo>
                  <a:pt x="404" y="1477"/>
                </a:lnTo>
                <a:lnTo>
                  <a:pt x="411" y="1479"/>
                </a:lnTo>
                <a:lnTo>
                  <a:pt x="419" y="1477"/>
                </a:lnTo>
                <a:lnTo>
                  <a:pt x="428" y="1474"/>
                </a:lnTo>
                <a:lnTo>
                  <a:pt x="452" y="1462"/>
                </a:lnTo>
                <a:lnTo>
                  <a:pt x="452" y="1462"/>
                </a:lnTo>
                <a:lnTo>
                  <a:pt x="479" y="1450"/>
                </a:lnTo>
                <a:lnTo>
                  <a:pt x="498" y="1440"/>
                </a:lnTo>
                <a:lnTo>
                  <a:pt x="515" y="1429"/>
                </a:lnTo>
                <a:lnTo>
                  <a:pt x="534" y="1414"/>
                </a:lnTo>
                <a:lnTo>
                  <a:pt x="534" y="1414"/>
                </a:lnTo>
                <a:lnTo>
                  <a:pt x="544" y="1407"/>
                </a:lnTo>
                <a:lnTo>
                  <a:pt x="550" y="1402"/>
                </a:lnTo>
                <a:lnTo>
                  <a:pt x="558" y="1396"/>
                </a:lnTo>
                <a:lnTo>
                  <a:pt x="562" y="1392"/>
                </a:lnTo>
                <a:lnTo>
                  <a:pt x="563" y="1387"/>
                </a:lnTo>
                <a:lnTo>
                  <a:pt x="568" y="1366"/>
                </a:lnTo>
                <a:lnTo>
                  <a:pt x="568" y="1366"/>
                </a:lnTo>
                <a:lnTo>
                  <a:pt x="571" y="1344"/>
                </a:lnTo>
                <a:lnTo>
                  <a:pt x="571" y="1333"/>
                </a:lnTo>
                <a:lnTo>
                  <a:pt x="572" y="1325"/>
                </a:lnTo>
                <a:lnTo>
                  <a:pt x="577" y="1308"/>
                </a:lnTo>
                <a:lnTo>
                  <a:pt x="577" y="1308"/>
                </a:lnTo>
                <a:lnTo>
                  <a:pt x="582" y="1294"/>
                </a:lnTo>
                <a:lnTo>
                  <a:pt x="588" y="1278"/>
                </a:lnTo>
                <a:lnTo>
                  <a:pt x="603" y="1242"/>
                </a:lnTo>
                <a:lnTo>
                  <a:pt x="635" y="1169"/>
                </a:lnTo>
                <a:lnTo>
                  <a:pt x="635" y="1169"/>
                </a:lnTo>
                <a:lnTo>
                  <a:pt x="642" y="1152"/>
                </a:lnTo>
                <a:lnTo>
                  <a:pt x="648" y="1135"/>
                </a:lnTo>
                <a:lnTo>
                  <a:pt x="658" y="1104"/>
                </a:lnTo>
                <a:lnTo>
                  <a:pt x="669" y="1068"/>
                </a:lnTo>
                <a:lnTo>
                  <a:pt x="669" y="1068"/>
                </a:lnTo>
                <a:lnTo>
                  <a:pt x="683" y="1034"/>
                </a:lnTo>
                <a:lnTo>
                  <a:pt x="683" y="1034"/>
                </a:lnTo>
                <a:lnTo>
                  <a:pt x="687" y="1029"/>
                </a:lnTo>
                <a:lnTo>
                  <a:pt x="695" y="1022"/>
                </a:lnTo>
                <a:lnTo>
                  <a:pt x="719" y="1001"/>
                </a:lnTo>
                <a:lnTo>
                  <a:pt x="755" y="972"/>
                </a:lnTo>
                <a:lnTo>
                  <a:pt x="755" y="972"/>
                </a:lnTo>
                <a:lnTo>
                  <a:pt x="758" y="972"/>
                </a:lnTo>
                <a:lnTo>
                  <a:pt x="761" y="974"/>
                </a:lnTo>
                <a:lnTo>
                  <a:pt x="773" y="983"/>
                </a:lnTo>
                <a:lnTo>
                  <a:pt x="790" y="992"/>
                </a:lnTo>
                <a:lnTo>
                  <a:pt x="798" y="997"/>
                </a:lnTo>
                <a:lnTo>
                  <a:pt x="808" y="1001"/>
                </a:lnTo>
                <a:lnTo>
                  <a:pt x="808" y="1001"/>
                </a:lnTo>
                <a:lnTo>
                  <a:pt x="827" y="1004"/>
                </a:lnTo>
                <a:lnTo>
                  <a:pt x="844" y="1007"/>
                </a:lnTo>
                <a:lnTo>
                  <a:pt x="859" y="1007"/>
                </a:lnTo>
                <a:lnTo>
                  <a:pt x="866" y="1005"/>
                </a:lnTo>
                <a:lnTo>
                  <a:pt x="866" y="1005"/>
                </a:lnTo>
                <a:lnTo>
                  <a:pt x="867" y="1004"/>
                </a:lnTo>
                <a:lnTo>
                  <a:pt x="868" y="1003"/>
                </a:lnTo>
                <a:lnTo>
                  <a:pt x="869" y="1001"/>
                </a:lnTo>
                <a:lnTo>
                  <a:pt x="873" y="999"/>
                </a:lnTo>
                <a:lnTo>
                  <a:pt x="877" y="1001"/>
                </a:lnTo>
                <a:lnTo>
                  <a:pt x="883" y="1002"/>
                </a:lnTo>
                <a:lnTo>
                  <a:pt x="892" y="1007"/>
                </a:lnTo>
                <a:lnTo>
                  <a:pt x="904" y="1015"/>
                </a:lnTo>
                <a:lnTo>
                  <a:pt x="904" y="1015"/>
                </a:lnTo>
                <a:lnTo>
                  <a:pt x="920" y="1025"/>
                </a:lnTo>
                <a:lnTo>
                  <a:pt x="937" y="1034"/>
                </a:lnTo>
                <a:lnTo>
                  <a:pt x="973" y="1052"/>
                </a:lnTo>
                <a:lnTo>
                  <a:pt x="1008" y="1069"/>
                </a:lnTo>
                <a:lnTo>
                  <a:pt x="1034" y="1082"/>
                </a:lnTo>
                <a:lnTo>
                  <a:pt x="1034" y="1082"/>
                </a:lnTo>
                <a:lnTo>
                  <a:pt x="1065" y="1100"/>
                </a:lnTo>
                <a:lnTo>
                  <a:pt x="1107" y="1127"/>
                </a:lnTo>
                <a:lnTo>
                  <a:pt x="1159" y="1159"/>
                </a:lnTo>
                <a:lnTo>
                  <a:pt x="1159" y="1159"/>
                </a:lnTo>
                <a:lnTo>
                  <a:pt x="1149" y="1181"/>
                </a:lnTo>
                <a:lnTo>
                  <a:pt x="1140" y="1199"/>
                </a:lnTo>
                <a:lnTo>
                  <a:pt x="1135" y="1206"/>
                </a:lnTo>
                <a:lnTo>
                  <a:pt x="1130" y="1212"/>
                </a:lnTo>
                <a:lnTo>
                  <a:pt x="1130" y="1212"/>
                </a:lnTo>
                <a:lnTo>
                  <a:pt x="1116" y="1223"/>
                </a:lnTo>
                <a:lnTo>
                  <a:pt x="1107" y="1230"/>
                </a:lnTo>
                <a:lnTo>
                  <a:pt x="1099" y="1236"/>
                </a:lnTo>
                <a:lnTo>
                  <a:pt x="1093" y="1244"/>
                </a:lnTo>
                <a:lnTo>
                  <a:pt x="1088" y="1252"/>
                </a:lnTo>
                <a:lnTo>
                  <a:pt x="1087" y="1255"/>
                </a:lnTo>
                <a:lnTo>
                  <a:pt x="1088" y="1258"/>
                </a:lnTo>
                <a:lnTo>
                  <a:pt x="1089" y="1261"/>
                </a:lnTo>
                <a:lnTo>
                  <a:pt x="1092" y="1265"/>
                </a:lnTo>
                <a:lnTo>
                  <a:pt x="1092" y="1265"/>
                </a:lnTo>
                <a:lnTo>
                  <a:pt x="1095" y="1267"/>
                </a:lnTo>
                <a:lnTo>
                  <a:pt x="1101" y="1270"/>
                </a:lnTo>
                <a:lnTo>
                  <a:pt x="1114" y="1273"/>
                </a:lnTo>
                <a:lnTo>
                  <a:pt x="1131" y="1274"/>
                </a:lnTo>
                <a:lnTo>
                  <a:pt x="1151" y="1273"/>
                </a:lnTo>
                <a:lnTo>
                  <a:pt x="1169" y="1272"/>
                </a:lnTo>
                <a:lnTo>
                  <a:pt x="1185" y="1268"/>
                </a:lnTo>
                <a:lnTo>
                  <a:pt x="1201" y="1265"/>
                </a:lnTo>
                <a:lnTo>
                  <a:pt x="1212" y="1260"/>
                </a:lnTo>
                <a:lnTo>
                  <a:pt x="1212" y="1260"/>
                </a:lnTo>
                <a:lnTo>
                  <a:pt x="1227" y="1250"/>
                </a:lnTo>
                <a:lnTo>
                  <a:pt x="1239" y="1241"/>
                </a:lnTo>
                <a:lnTo>
                  <a:pt x="1250" y="1231"/>
                </a:lnTo>
                <a:lnTo>
                  <a:pt x="1250" y="1231"/>
                </a:lnTo>
                <a:lnTo>
                  <a:pt x="1261" y="1229"/>
                </a:lnTo>
                <a:lnTo>
                  <a:pt x="1273" y="1225"/>
                </a:lnTo>
                <a:lnTo>
                  <a:pt x="1288" y="1222"/>
                </a:lnTo>
                <a:lnTo>
                  <a:pt x="1302" y="1216"/>
                </a:lnTo>
                <a:lnTo>
                  <a:pt x="1315" y="1210"/>
                </a:lnTo>
                <a:lnTo>
                  <a:pt x="1320" y="1206"/>
                </a:lnTo>
                <a:lnTo>
                  <a:pt x="1325" y="1201"/>
                </a:lnTo>
                <a:lnTo>
                  <a:pt x="1330" y="1198"/>
                </a:lnTo>
                <a:lnTo>
                  <a:pt x="1332" y="1193"/>
                </a:lnTo>
                <a:lnTo>
                  <a:pt x="1332" y="1193"/>
                </a:lnTo>
                <a:lnTo>
                  <a:pt x="1336" y="1183"/>
                </a:lnTo>
                <a:lnTo>
                  <a:pt x="1337" y="1174"/>
                </a:lnTo>
                <a:lnTo>
                  <a:pt x="1337" y="1164"/>
                </a:lnTo>
                <a:lnTo>
                  <a:pt x="1336" y="1156"/>
                </a:lnTo>
                <a:lnTo>
                  <a:pt x="1333" y="1147"/>
                </a:lnTo>
                <a:lnTo>
                  <a:pt x="1330" y="1140"/>
                </a:lnTo>
                <a:lnTo>
                  <a:pt x="1326" y="1134"/>
                </a:lnTo>
                <a:lnTo>
                  <a:pt x="1322" y="1130"/>
                </a:lnTo>
                <a:lnTo>
                  <a:pt x="1322" y="1130"/>
                </a:lnTo>
                <a:lnTo>
                  <a:pt x="1312" y="1124"/>
                </a:lnTo>
                <a:lnTo>
                  <a:pt x="1297" y="1117"/>
                </a:lnTo>
                <a:lnTo>
                  <a:pt x="1283" y="1110"/>
                </a:lnTo>
                <a:lnTo>
                  <a:pt x="1270" y="1101"/>
                </a:lnTo>
                <a:lnTo>
                  <a:pt x="1270" y="1101"/>
                </a:lnTo>
                <a:lnTo>
                  <a:pt x="1259" y="1094"/>
                </a:lnTo>
                <a:lnTo>
                  <a:pt x="1245" y="1087"/>
                </a:lnTo>
                <a:lnTo>
                  <a:pt x="1237" y="1082"/>
                </a:lnTo>
                <a:lnTo>
                  <a:pt x="1229" y="1075"/>
                </a:lnTo>
                <a:lnTo>
                  <a:pt x="1218" y="1065"/>
                </a:lnTo>
                <a:lnTo>
                  <a:pt x="1207" y="1053"/>
                </a:lnTo>
                <a:lnTo>
                  <a:pt x="1207" y="1053"/>
                </a:lnTo>
                <a:lnTo>
                  <a:pt x="1193" y="1039"/>
                </a:lnTo>
                <a:lnTo>
                  <a:pt x="1175" y="1022"/>
                </a:lnTo>
                <a:lnTo>
                  <a:pt x="1155" y="1007"/>
                </a:lnTo>
                <a:lnTo>
                  <a:pt x="1135" y="991"/>
                </a:lnTo>
                <a:lnTo>
                  <a:pt x="1100" y="966"/>
                </a:lnTo>
                <a:lnTo>
                  <a:pt x="1082" y="953"/>
                </a:lnTo>
                <a:lnTo>
                  <a:pt x="1082" y="953"/>
                </a:lnTo>
                <a:lnTo>
                  <a:pt x="1074" y="945"/>
                </a:lnTo>
                <a:lnTo>
                  <a:pt x="1059" y="936"/>
                </a:lnTo>
                <a:lnTo>
                  <a:pt x="1039" y="924"/>
                </a:lnTo>
                <a:lnTo>
                  <a:pt x="1039" y="924"/>
                </a:lnTo>
                <a:lnTo>
                  <a:pt x="1021" y="921"/>
                </a:lnTo>
                <a:lnTo>
                  <a:pt x="1005" y="919"/>
                </a:lnTo>
                <a:lnTo>
                  <a:pt x="1005" y="919"/>
                </a:lnTo>
                <a:lnTo>
                  <a:pt x="1002" y="915"/>
                </a:lnTo>
                <a:lnTo>
                  <a:pt x="996" y="908"/>
                </a:lnTo>
                <a:lnTo>
                  <a:pt x="993" y="903"/>
                </a:lnTo>
                <a:lnTo>
                  <a:pt x="991" y="898"/>
                </a:lnTo>
                <a:lnTo>
                  <a:pt x="989" y="894"/>
                </a:lnTo>
                <a:lnTo>
                  <a:pt x="991" y="890"/>
                </a:lnTo>
                <a:lnTo>
                  <a:pt x="991" y="890"/>
                </a:lnTo>
                <a:lnTo>
                  <a:pt x="1002" y="877"/>
                </a:lnTo>
                <a:lnTo>
                  <a:pt x="1022" y="856"/>
                </a:lnTo>
                <a:lnTo>
                  <a:pt x="1041" y="835"/>
                </a:lnTo>
                <a:lnTo>
                  <a:pt x="1048" y="825"/>
                </a:lnTo>
                <a:lnTo>
                  <a:pt x="1053" y="818"/>
                </a:lnTo>
                <a:lnTo>
                  <a:pt x="1053" y="818"/>
                </a:lnTo>
                <a:lnTo>
                  <a:pt x="1060" y="798"/>
                </a:lnTo>
                <a:lnTo>
                  <a:pt x="1070" y="769"/>
                </a:lnTo>
                <a:lnTo>
                  <a:pt x="1082" y="731"/>
                </a:lnTo>
                <a:lnTo>
                  <a:pt x="1082" y="731"/>
                </a:lnTo>
                <a:lnTo>
                  <a:pt x="1116" y="688"/>
                </a:lnTo>
                <a:lnTo>
                  <a:pt x="1116" y="688"/>
                </a:lnTo>
                <a:lnTo>
                  <a:pt x="1118" y="687"/>
                </a:lnTo>
                <a:lnTo>
                  <a:pt x="1123" y="685"/>
                </a:lnTo>
                <a:lnTo>
                  <a:pt x="1128" y="682"/>
                </a:lnTo>
                <a:lnTo>
                  <a:pt x="1133" y="679"/>
                </a:lnTo>
                <a:lnTo>
                  <a:pt x="1136" y="674"/>
                </a:lnTo>
                <a:lnTo>
                  <a:pt x="1136" y="671"/>
                </a:lnTo>
                <a:lnTo>
                  <a:pt x="1136" y="669"/>
                </a:lnTo>
                <a:lnTo>
                  <a:pt x="1134" y="665"/>
                </a:lnTo>
                <a:lnTo>
                  <a:pt x="1131" y="663"/>
                </a:lnTo>
                <a:lnTo>
                  <a:pt x="1127" y="658"/>
                </a:lnTo>
                <a:lnTo>
                  <a:pt x="1120" y="655"/>
                </a:lnTo>
                <a:lnTo>
                  <a:pt x="1120" y="655"/>
                </a:lnTo>
                <a:lnTo>
                  <a:pt x="1107" y="646"/>
                </a:lnTo>
                <a:lnTo>
                  <a:pt x="1096" y="637"/>
                </a:lnTo>
                <a:lnTo>
                  <a:pt x="1088" y="628"/>
                </a:lnTo>
                <a:lnTo>
                  <a:pt x="1082" y="619"/>
                </a:lnTo>
                <a:lnTo>
                  <a:pt x="1076" y="610"/>
                </a:lnTo>
                <a:lnTo>
                  <a:pt x="1072" y="602"/>
                </a:lnTo>
                <a:lnTo>
                  <a:pt x="1069" y="595"/>
                </a:lnTo>
                <a:lnTo>
                  <a:pt x="1068" y="587"/>
                </a:lnTo>
                <a:lnTo>
                  <a:pt x="1068" y="587"/>
                </a:lnTo>
                <a:lnTo>
                  <a:pt x="1059" y="550"/>
                </a:lnTo>
                <a:lnTo>
                  <a:pt x="1054" y="532"/>
                </a:lnTo>
                <a:lnTo>
                  <a:pt x="1051" y="525"/>
                </a:lnTo>
                <a:lnTo>
                  <a:pt x="1048" y="520"/>
                </a:lnTo>
                <a:lnTo>
                  <a:pt x="1048" y="520"/>
                </a:lnTo>
                <a:lnTo>
                  <a:pt x="1045" y="516"/>
                </a:lnTo>
                <a:lnTo>
                  <a:pt x="1041" y="513"/>
                </a:lnTo>
                <a:lnTo>
                  <a:pt x="1029" y="507"/>
                </a:lnTo>
                <a:lnTo>
                  <a:pt x="1016" y="498"/>
                </a:lnTo>
                <a:lnTo>
                  <a:pt x="1008" y="492"/>
                </a:lnTo>
                <a:lnTo>
                  <a:pt x="1000" y="486"/>
                </a:lnTo>
                <a:lnTo>
                  <a:pt x="1000" y="486"/>
                </a:lnTo>
                <a:lnTo>
                  <a:pt x="993" y="479"/>
                </a:lnTo>
                <a:lnTo>
                  <a:pt x="986" y="471"/>
                </a:lnTo>
                <a:lnTo>
                  <a:pt x="974" y="455"/>
                </a:lnTo>
                <a:lnTo>
                  <a:pt x="965" y="443"/>
                </a:lnTo>
                <a:lnTo>
                  <a:pt x="962" y="438"/>
                </a:lnTo>
                <a:lnTo>
                  <a:pt x="962" y="438"/>
                </a:lnTo>
                <a:lnTo>
                  <a:pt x="962" y="436"/>
                </a:lnTo>
                <a:lnTo>
                  <a:pt x="963" y="431"/>
                </a:lnTo>
                <a:lnTo>
                  <a:pt x="969" y="412"/>
                </a:lnTo>
                <a:lnTo>
                  <a:pt x="974" y="388"/>
                </a:lnTo>
                <a:lnTo>
                  <a:pt x="976" y="377"/>
                </a:lnTo>
                <a:lnTo>
                  <a:pt x="976" y="366"/>
                </a:lnTo>
                <a:lnTo>
                  <a:pt x="976" y="366"/>
                </a:lnTo>
                <a:lnTo>
                  <a:pt x="976" y="353"/>
                </a:lnTo>
                <a:lnTo>
                  <a:pt x="975" y="351"/>
                </a:lnTo>
                <a:lnTo>
                  <a:pt x="973" y="348"/>
                </a:lnTo>
                <a:lnTo>
                  <a:pt x="961" y="342"/>
                </a:lnTo>
                <a:lnTo>
                  <a:pt x="933" y="328"/>
                </a:lnTo>
                <a:lnTo>
                  <a:pt x="933" y="328"/>
                </a:lnTo>
                <a:lnTo>
                  <a:pt x="897" y="310"/>
                </a:lnTo>
                <a:lnTo>
                  <a:pt x="866" y="295"/>
                </a:lnTo>
                <a:lnTo>
                  <a:pt x="837" y="285"/>
                </a:lnTo>
                <a:lnTo>
                  <a:pt x="846" y="261"/>
                </a:lnTo>
                <a:lnTo>
                  <a:pt x="846" y="261"/>
                </a:lnTo>
                <a:lnTo>
                  <a:pt x="834" y="258"/>
                </a:lnTo>
                <a:lnTo>
                  <a:pt x="806" y="251"/>
                </a:lnTo>
                <a:lnTo>
                  <a:pt x="788" y="246"/>
                </a:lnTo>
                <a:lnTo>
                  <a:pt x="770" y="241"/>
                </a:lnTo>
                <a:lnTo>
                  <a:pt x="752" y="234"/>
                </a:lnTo>
                <a:lnTo>
                  <a:pt x="736" y="227"/>
                </a:lnTo>
                <a:lnTo>
                  <a:pt x="736" y="227"/>
                </a:lnTo>
                <a:lnTo>
                  <a:pt x="711" y="212"/>
                </a:lnTo>
                <a:lnTo>
                  <a:pt x="691" y="202"/>
                </a:lnTo>
                <a:lnTo>
                  <a:pt x="669" y="188"/>
                </a:lnTo>
                <a:lnTo>
                  <a:pt x="669" y="188"/>
                </a:lnTo>
                <a:lnTo>
                  <a:pt x="661" y="185"/>
                </a:lnTo>
                <a:lnTo>
                  <a:pt x="655" y="182"/>
                </a:lnTo>
                <a:lnTo>
                  <a:pt x="647" y="181"/>
                </a:lnTo>
                <a:lnTo>
                  <a:pt x="635" y="179"/>
                </a:lnTo>
                <a:lnTo>
                  <a:pt x="635" y="179"/>
                </a:lnTo>
                <a:lnTo>
                  <a:pt x="621" y="178"/>
                </a:lnTo>
                <a:lnTo>
                  <a:pt x="609" y="179"/>
                </a:lnTo>
                <a:lnTo>
                  <a:pt x="598" y="180"/>
                </a:lnTo>
                <a:lnTo>
                  <a:pt x="594" y="179"/>
                </a:lnTo>
                <a:lnTo>
                  <a:pt x="592" y="179"/>
                </a:lnTo>
                <a:lnTo>
                  <a:pt x="592" y="179"/>
                </a:lnTo>
                <a:lnTo>
                  <a:pt x="586" y="173"/>
                </a:lnTo>
                <a:lnTo>
                  <a:pt x="577" y="160"/>
                </a:lnTo>
                <a:lnTo>
                  <a:pt x="569" y="145"/>
                </a:lnTo>
                <a:lnTo>
                  <a:pt x="563" y="136"/>
                </a:lnTo>
                <a:lnTo>
                  <a:pt x="563" y="136"/>
                </a:lnTo>
                <a:lnTo>
                  <a:pt x="562" y="132"/>
                </a:lnTo>
                <a:lnTo>
                  <a:pt x="563" y="130"/>
                </a:lnTo>
                <a:lnTo>
                  <a:pt x="565" y="122"/>
                </a:lnTo>
                <a:lnTo>
                  <a:pt x="569" y="119"/>
                </a:lnTo>
                <a:lnTo>
                  <a:pt x="572" y="116"/>
                </a:lnTo>
                <a:lnTo>
                  <a:pt x="572" y="116"/>
                </a:lnTo>
                <a:lnTo>
                  <a:pt x="576" y="114"/>
                </a:lnTo>
                <a:lnTo>
                  <a:pt x="581" y="110"/>
                </a:lnTo>
                <a:lnTo>
                  <a:pt x="587" y="102"/>
                </a:lnTo>
                <a:lnTo>
                  <a:pt x="587" y="102"/>
                </a:lnTo>
                <a:lnTo>
                  <a:pt x="586" y="98"/>
                </a:lnTo>
                <a:lnTo>
                  <a:pt x="582" y="94"/>
                </a:lnTo>
                <a:lnTo>
                  <a:pt x="577" y="88"/>
                </a:lnTo>
                <a:lnTo>
                  <a:pt x="558" y="83"/>
                </a:lnTo>
                <a:lnTo>
                  <a:pt x="558" y="83"/>
                </a:lnTo>
                <a:lnTo>
                  <a:pt x="562" y="68"/>
                </a:lnTo>
                <a:lnTo>
                  <a:pt x="563" y="58"/>
                </a:lnTo>
                <a:lnTo>
                  <a:pt x="563" y="55"/>
                </a:lnTo>
                <a:lnTo>
                  <a:pt x="563" y="54"/>
                </a:lnTo>
                <a:lnTo>
                  <a:pt x="563" y="54"/>
                </a:lnTo>
                <a:lnTo>
                  <a:pt x="560" y="53"/>
                </a:lnTo>
                <a:lnTo>
                  <a:pt x="556" y="50"/>
                </a:lnTo>
                <a:lnTo>
                  <a:pt x="540" y="42"/>
                </a:lnTo>
                <a:lnTo>
                  <a:pt x="520" y="30"/>
                </a:lnTo>
                <a:lnTo>
                  <a:pt x="486" y="30"/>
                </a:lnTo>
                <a:lnTo>
                  <a:pt x="486" y="30"/>
                </a:lnTo>
                <a:lnTo>
                  <a:pt x="481" y="25"/>
                </a:lnTo>
                <a:lnTo>
                  <a:pt x="472" y="13"/>
                </a:lnTo>
                <a:lnTo>
                  <a:pt x="466" y="7"/>
                </a:lnTo>
                <a:lnTo>
                  <a:pt x="460" y="3"/>
                </a:lnTo>
                <a:lnTo>
                  <a:pt x="456" y="1"/>
                </a:lnTo>
                <a:lnTo>
                  <a:pt x="454" y="0"/>
                </a:lnTo>
                <a:lnTo>
                  <a:pt x="452" y="1"/>
                </a:lnTo>
                <a:lnTo>
                  <a:pt x="433" y="20"/>
                </a:lnTo>
                <a:lnTo>
                  <a:pt x="433" y="20"/>
                </a:lnTo>
                <a:lnTo>
                  <a:pt x="423" y="24"/>
                </a:lnTo>
                <a:lnTo>
                  <a:pt x="416" y="26"/>
                </a:lnTo>
                <a:lnTo>
                  <a:pt x="413" y="26"/>
                </a:lnTo>
                <a:lnTo>
                  <a:pt x="409" y="25"/>
                </a:lnTo>
                <a:lnTo>
                  <a:pt x="390" y="15"/>
                </a:lnTo>
                <a:lnTo>
                  <a:pt x="390" y="15"/>
                </a:lnTo>
                <a:lnTo>
                  <a:pt x="389" y="23"/>
                </a:lnTo>
                <a:lnTo>
                  <a:pt x="386" y="27"/>
                </a:lnTo>
                <a:lnTo>
                  <a:pt x="385" y="30"/>
                </a:lnTo>
                <a:lnTo>
                  <a:pt x="385" y="30"/>
                </a:lnTo>
                <a:lnTo>
                  <a:pt x="367" y="37"/>
                </a:lnTo>
                <a:lnTo>
                  <a:pt x="351" y="44"/>
                </a:lnTo>
                <a:lnTo>
                  <a:pt x="351" y="44"/>
                </a:lnTo>
                <a:close/>
                <a:moveTo>
                  <a:pt x="717" y="626"/>
                </a:moveTo>
                <a:lnTo>
                  <a:pt x="717" y="626"/>
                </a:lnTo>
                <a:lnTo>
                  <a:pt x="718" y="627"/>
                </a:lnTo>
                <a:lnTo>
                  <a:pt x="720" y="631"/>
                </a:lnTo>
                <a:lnTo>
                  <a:pt x="730" y="645"/>
                </a:lnTo>
                <a:lnTo>
                  <a:pt x="746" y="669"/>
                </a:lnTo>
                <a:lnTo>
                  <a:pt x="746" y="669"/>
                </a:lnTo>
                <a:lnTo>
                  <a:pt x="746" y="671"/>
                </a:lnTo>
                <a:lnTo>
                  <a:pt x="746" y="675"/>
                </a:lnTo>
                <a:lnTo>
                  <a:pt x="743" y="683"/>
                </a:lnTo>
                <a:lnTo>
                  <a:pt x="740" y="693"/>
                </a:lnTo>
                <a:lnTo>
                  <a:pt x="736" y="698"/>
                </a:lnTo>
                <a:lnTo>
                  <a:pt x="736" y="698"/>
                </a:lnTo>
                <a:lnTo>
                  <a:pt x="725" y="710"/>
                </a:lnTo>
                <a:lnTo>
                  <a:pt x="706" y="733"/>
                </a:lnTo>
                <a:lnTo>
                  <a:pt x="678" y="765"/>
                </a:lnTo>
                <a:lnTo>
                  <a:pt x="678" y="765"/>
                </a:lnTo>
                <a:lnTo>
                  <a:pt x="683" y="748"/>
                </a:lnTo>
                <a:lnTo>
                  <a:pt x="688" y="727"/>
                </a:lnTo>
                <a:lnTo>
                  <a:pt x="688" y="727"/>
                </a:lnTo>
                <a:lnTo>
                  <a:pt x="702" y="675"/>
                </a:lnTo>
                <a:lnTo>
                  <a:pt x="712" y="643"/>
                </a:lnTo>
                <a:lnTo>
                  <a:pt x="717" y="626"/>
                </a:lnTo>
                <a:lnTo>
                  <a:pt x="717" y="626"/>
                </a:lnTo>
                <a:close/>
                <a:moveTo>
                  <a:pt x="808" y="703"/>
                </a:moveTo>
                <a:lnTo>
                  <a:pt x="808" y="703"/>
                </a:lnTo>
                <a:lnTo>
                  <a:pt x="808" y="703"/>
                </a:lnTo>
                <a:lnTo>
                  <a:pt x="809" y="704"/>
                </a:lnTo>
                <a:lnTo>
                  <a:pt x="809" y="710"/>
                </a:lnTo>
                <a:lnTo>
                  <a:pt x="808" y="730"/>
                </a:lnTo>
                <a:lnTo>
                  <a:pt x="803" y="770"/>
                </a:lnTo>
                <a:lnTo>
                  <a:pt x="803" y="770"/>
                </a:lnTo>
                <a:lnTo>
                  <a:pt x="802" y="775"/>
                </a:lnTo>
                <a:lnTo>
                  <a:pt x="801" y="780"/>
                </a:lnTo>
                <a:lnTo>
                  <a:pt x="795" y="792"/>
                </a:lnTo>
                <a:lnTo>
                  <a:pt x="779" y="818"/>
                </a:lnTo>
                <a:lnTo>
                  <a:pt x="779" y="818"/>
                </a:lnTo>
                <a:lnTo>
                  <a:pt x="774" y="824"/>
                </a:lnTo>
                <a:lnTo>
                  <a:pt x="768" y="830"/>
                </a:lnTo>
                <a:lnTo>
                  <a:pt x="760" y="836"/>
                </a:lnTo>
                <a:lnTo>
                  <a:pt x="752" y="841"/>
                </a:lnTo>
                <a:lnTo>
                  <a:pt x="731" y="853"/>
                </a:lnTo>
                <a:lnTo>
                  <a:pt x="722" y="859"/>
                </a:lnTo>
                <a:lnTo>
                  <a:pt x="712" y="866"/>
                </a:lnTo>
                <a:lnTo>
                  <a:pt x="712" y="866"/>
                </a:lnTo>
                <a:lnTo>
                  <a:pt x="691" y="882"/>
                </a:lnTo>
                <a:lnTo>
                  <a:pt x="664" y="900"/>
                </a:lnTo>
                <a:lnTo>
                  <a:pt x="664" y="900"/>
                </a:lnTo>
                <a:lnTo>
                  <a:pt x="643" y="912"/>
                </a:lnTo>
                <a:lnTo>
                  <a:pt x="631" y="916"/>
                </a:lnTo>
                <a:lnTo>
                  <a:pt x="625" y="918"/>
                </a:lnTo>
                <a:lnTo>
                  <a:pt x="621" y="919"/>
                </a:lnTo>
                <a:lnTo>
                  <a:pt x="621" y="919"/>
                </a:lnTo>
                <a:lnTo>
                  <a:pt x="582" y="928"/>
                </a:lnTo>
                <a:lnTo>
                  <a:pt x="582" y="928"/>
                </a:lnTo>
                <a:lnTo>
                  <a:pt x="694" y="817"/>
                </a:lnTo>
                <a:lnTo>
                  <a:pt x="808" y="703"/>
                </a:lnTo>
                <a:lnTo>
                  <a:pt x="808" y="703"/>
                </a:lnTo>
                <a:close/>
                <a:moveTo>
                  <a:pt x="0" y="1443"/>
                </a:moveTo>
                <a:lnTo>
                  <a:pt x="0" y="1443"/>
                </a:lnTo>
                <a:lnTo>
                  <a:pt x="2" y="1455"/>
                </a:lnTo>
                <a:lnTo>
                  <a:pt x="5" y="1465"/>
                </a:lnTo>
                <a:lnTo>
                  <a:pt x="10" y="1475"/>
                </a:lnTo>
                <a:lnTo>
                  <a:pt x="17" y="1484"/>
                </a:lnTo>
                <a:lnTo>
                  <a:pt x="26" y="1491"/>
                </a:lnTo>
                <a:lnTo>
                  <a:pt x="35" y="1496"/>
                </a:lnTo>
                <a:lnTo>
                  <a:pt x="46" y="1499"/>
                </a:lnTo>
                <a:lnTo>
                  <a:pt x="58" y="1500"/>
                </a:lnTo>
                <a:lnTo>
                  <a:pt x="58" y="1500"/>
                </a:lnTo>
                <a:lnTo>
                  <a:pt x="70" y="1499"/>
                </a:lnTo>
                <a:lnTo>
                  <a:pt x="81" y="1496"/>
                </a:lnTo>
                <a:lnTo>
                  <a:pt x="91" y="1491"/>
                </a:lnTo>
                <a:lnTo>
                  <a:pt x="99" y="1484"/>
                </a:lnTo>
                <a:lnTo>
                  <a:pt x="106" y="1475"/>
                </a:lnTo>
                <a:lnTo>
                  <a:pt x="111" y="1465"/>
                </a:lnTo>
                <a:lnTo>
                  <a:pt x="115" y="1455"/>
                </a:lnTo>
                <a:lnTo>
                  <a:pt x="116" y="1443"/>
                </a:lnTo>
                <a:lnTo>
                  <a:pt x="116" y="1443"/>
                </a:lnTo>
                <a:lnTo>
                  <a:pt x="115" y="1431"/>
                </a:lnTo>
                <a:lnTo>
                  <a:pt x="111" y="1420"/>
                </a:lnTo>
                <a:lnTo>
                  <a:pt x="106" y="1410"/>
                </a:lnTo>
                <a:lnTo>
                  <a:pt x="99" y="1402"/>
                </a:lnTo>
                <a:lnTo>
                  <a:pt x="91" y="1395"/>
                </a:lnTo>
                <a:lnTo>
                  <a:pt x="81" y="1390"/>
                </a:lnTo>
                <a:lnTo>
                  <a:pt x="70" y="1386"/>
                </a:lnTo>
                <a:lnTo>
                  <a:pt x="58" y="1385"/>
                </a:lnTo>
                <a:lnTo>
                  <a:pt x="58" y="1385"/>
                </a:lnTo>
                <a:lnTo>
                  <a:pt x="46" y="1386"/>
                </a:lnTo>
                <a:lnTo>
                  <a:pt x="35" y="1390"/>
                </a:lnTo>
                <a:lnTo>
                  <a:pt x="26" y="1395"/>
                </a:lnTo>
                <a:lnTo>
                  <a:pt x="17" y="1402"/>
                </a:lnTo>
                <a:lnTo>
                  <a:pt x="10" y="1410"/>
                </a:lnTo>
                <a:lnTo>
                  <a:pt x="5" y="1420"/>
                </a:lnTo>
                <a:lnTo>
                  <a:pt x="2" y="1431"/>
                </a:lnTo>
                <a:lnTo>
                  <a:pt x="0" y="1443"/>
                </a:lnTo>
                <a:lnTo>
                  <a:pt x="0" y="14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7">
            <a:extLst>
              <a:ext uri="{FF2B5EF4-FFF2-40B4-BE49-F238E27FC236}">
                <a16:creationId xmlns:a16="http://schemas.microsoft.com/office/drawing/2014/main" id="{0430BE2D-7225-4386-8940-36F1F1F80105}"/>
              </a:ext>
            </a:extLst>
          </p:cNvPr>
          <p:cNvSpPr>
            <a:spLocks noEditPoints="1"/>
          </p:cNvSpPr>
          <p:nvPr/>
        </p:nvSpPr>
        <p:spPr bwMode="auto">
          <a:xfrm>
            <a:off x="4132632" y="2835507"/>
            <a:ext cx="1559916" cy="1616554"/>
          </a:xfrm>
          <a:custGeom>
            <a:avLst/>
            <a:gdLst>
              <a:gd name="T0" fmla="*/ 624 w 1322"/>
              <a:gd name="T1" fmla="*/ 16 h 1370"/>
              <a:gd name="T2" fmla="*/ 570 w 1322"/>
              <a:gd name="T3" fmla="*/ 47 h 1370"/>
              <a:gd name="T4" fmla="*/ 561 w 1322"/>
              <a:gd name="T5" fmla="*/ 113 h 1370"/>
              <a:gd name="T6" fmla="*/ 561 w 1322"/>
              <a:gd name="T7" fmla="*/ 158 h 1370"/>
              <a:gd name="T8" fmla="*/ 474 w 1322"/>
              <a:gd name="T9" fmla="*/ 232 h 1370"/>
              <a:gd name="T10" fmla="*/ 416 w 1322"/>
              <a:gd name="T11" fmla="*/ 311 h 1370"/>
              <a:gd name="T12" fmla="*/ 447 w 1322"/>
              <a:gd name="T13" fmla="*/ 538 h 1370"/>
              <a:gd name="T14" fmla="*/ 453 w 1322"/>
              <a:gd name="T15" fmla="*/ 553 h 1370"/>
              <a:gd name="T16" fmla="*/ 216 w 1322"/>
              <a:gd name="T17" fmla="*/ 739 h 1370"/>
              <a:gd name="T18" fmla="*/ 164 w 1322"/>
              <a:gd name="T19" fmla="*/ 835 h 1370"/>
              <a:gd name="T20" fmla="*/ 148 w 1322"/>
              <a:gd name="T21" fmla="*/ 988 h 1370"/>
              <a:gd name="T22" fmla="*/ 130 w 1322"/>
              <a:gd name="T23" fmla="*/ 1006 h 1370"/>
              <a:gd name="T24" fmla="*/ 162 w 1322"/>
              <a:gd name="T25" fmla="*/ 1114 h 1370"/>
              <a:gd name="T26" fmla="*/ 156 w 1322"/>
              <a:gd name="T27" fmla="*/ 1230 h 1370"/>
              <a:gd name="T28" fmla="*/ 10 w 1322"/>
              <a:gd name="T29" fmla="*/ 1312 h 1370"/>
              <a:gd name="T30" fmla="*/ 1 w 1322"/>
              <a:gd name="T31" fmla="*/ 1358 h 1370"/>
              <a:gd name="T32" fmla="*/ 143 w 1322"/>
              <a:gd name="T33" fmla="*/ 1366 h 1370"/>
              <a:gd name="T34" fmla="*/ 274 w 1322"/>
              <a:gd name="T35" fmla="*/ 1350 h 1370"/>
              <a:gd name="T36" fmla="*/ 328 w 1322"/>
              <a:gd name="T37" fmla="*/ 1308 h 1370"/>
              <a:gd name="T38" fmla="*/ 292 w 1322"/>
              <a:gd name="T39" fmla="*/ 1224 h 1370"/>
              <a:gd name="T40" fmla="*/ 278 w 1322"/>
              <a:gd name="T41" fmla="*/ 1155 h 1370"/>
              <a:gd name="T42" fmla="*/ 290 w 1322"/>
              <a:gd name="T43" fmla="*/ 1019 h 1370"/>
              <a:gd name="T44" fmla="*/ 293 w 1322"/>
              <a:gd name="T45" fmla="*/ 911 h 1370"/>
              <a:gd name="T46" fmla="*/ 382 w 1322"/>
              <a:gd name="T47" fmla="*/ 890 h 1370"/>
              <a:gd name="T48" fmla="*/ 496 w 1322"/>
              <a:gd name="T49" fmla="*/ 834 h 1370"/>
              <a:gd name="T50" fmla="*/ 713 w 1322"/>
              <a:gd name="T51" fmla="*/ 974 h 1370"/>
              <a:gd name="T52" fmla="*/ 819 w 1322"/>
              <a:gd name="T53" fmla="*/ 1111 h 1370"/>
              <a:gd name="T54" fmla="*/ 1067 w 1322"/>
              <a:gd name="T55" fmla="*/ 1206 h 1370"/>
              <a:gd name="T56" fmla="*/ 1168 w 1322"/>
              <a:gd name="T57" fmla="*/ 1256 h 1370"/>
              <a:gd name="T58" fmla="*/ 1237 w 1322"/>
              <a:gd name="T59" fmla="*/ 1302 h 1370"/>
              <a:gd name="T60" fmla="*/ 1284 w 1322"/>
              <a:gd name="T61" fmla="*/ 1363 h 1370"/>
              <a:gd name="T62" fmla="*/ 1320 w 1322"/>
              <a:gd name="T63" fmla="*/ 1358 h 1370"/>
              <a:gd name="T64" fmla="*/ 1304 w 1322"/>
              <a:gd name="T65" fmla="*/ 1277 h 1370"/>
              <a:gd name="T66" fmla="*/ 1267 w 1322"/>
              <a:gd name="T67" fmla="*/ 1150 h 1370"/>
              <a:gd name="T68" fmla="*/ 1221 w 1322"/>
              <a:gd name="T69" fmla="*/ 1127 h 1370"/>
              <a:gd name="T70" fmla="*/ 1125 w 1322"/>
              <a:gd name="T71" fmla="*/ 1095 h 1370"/>
              <a:gd name="T72" fmla="*/ 930 w 1322"/>
              <a:gd name="T73" fmla="*/ 1000 h 1370"/>
              <a:gd name="T74" fmla="*/ 785 w 1322"/>
              <a:gd name="T75" fmla="*/ 780 h 1370"/>
              <a:gd name="T76" fmla="*/ 778 w 1322"/>
              <a:gd name="T77" fmla="*/ 672 h 1370"/>
              <a:gd name="T78" fmla="*/ 1054 w 1322"/>
              <a:gd name="T79" fmla="*/ 573 h 1370"/>
              <a:gd name="T80" fmla="*/ 1101 w 1322"/>
              <a:gd name="T81" fmla="*/ 524 h 1370"/>
              <a:gd name="T82" fmla="*/ 1117 w 1322"/>
              <a:gd name="T83" fmla="*/ 343 h 1370"/>
              <a:gd name="T84" fmla="*/ 1142 w 1322"/>
              <a:gd name="T85" fmla="*/ 120 h 1370"/>
              <a:gd name="T86" fmla="*/ 1109 w 1322"/>
              <a:gd name="T87" fmla="*/ 71 h 1370"/>
              <a:gd name="T88" fmla="*/ 1070 w 1322"/>
              <a:gd name="T89" fmla="*/ 93 h 1370"/>
              <a:gd name="T90" fmla="*/ 1085 w 1322"/>
              <a:gd name="T91" fmla="*/ 130 h 1370"/>
              <a:gd name="T92" fmla="*/ 1078 w 1322"/>
              <a:gd name="T93" fmla="*/ 307 h 1370"/>
              <a:gd name="T94" fmla="*/ 1032 w 1322"/>
              <a:gd name="T95" fmla="*/ 419 h 1370"/>
              <a:gd name="T96" fmla="*/ 987 w 1322"/>
              <a:gd name="T97" fmla="*/ 475 h 1370"/>
              <a:gd name="T98" fmla="*/ 899 w 1322"/>
              <a:gd name="T99" fmla="*/ 483 h 1370"/>
              <a:gd name="T100" fmla="*/ 911 w 1322"/>
              <a:gd name="T101" fmla="*/ 449 h 1370"/>
              <a:gd name="T102" fmla="*/ 888 w 1322"/>
              <a:gd name="T103" fmla="*/ 244 h 1370"/>
              <a:gd name="T104" fmla="*/ 838 w 1322"/>
              <a:gd name="T105" fmla="*/ 215 h 1370"/>
              <a:gd name="T106" fmla="*/ 784 w 1322"/>
              <a:gd name="T107" fmla="*/ 150 h 1370"/>
              <a:gd name="T108" fmla="*/ 791 w 1322"/>
              <a:gd name="T109" fmla="*/ 88 h 1370"/>
              <a:gd name="T110" fmla="*/ 774 w 1322"/>
              <a:gd name="T111" fmla="*/ 28 h 1370"/>
              <a:gd name="T112" fmla="*/ 721 w 1322"/>
              <a:gd name="T113" fmla="*/ 0 h 1370"/>
              <a:gd name="T114" fmla="*/ 424 w 1322"/>
              <a:gd name="T115" fmla="*/ 1200 h 1370"/>
              <a:gd name="T116" fmla="*/ 471 w 1322"/>
              <a:gd name="T117" fmla="*/ 1238 h 1370"/>
              <a:gd name="T118" fmla="*/ 518 w 1322"/>
              <a:gd name="T119" fmla="*/ 1191 h 1370"/>
              <a:gd name="T120" fmla="*/ 481 w 1322"/>
              <a:gd name="T121" fmla="*/ 1144 h 1370"/>
              <a:gd name="T122" fmla="*/ 427 w 1322"/>
              <a:gd name="T123" fmla="*/ 1172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2" h="1370">
                <a:moveTo>
                  <a:pt x="684" y="18"/>
                </a:moveTo>
                <a:lnTo>
                  <a:pt x="684" y="18"/>
                </a:lnTo>
                <a:lnTo>
                  <a:pt x="660" y="4"/>
                </a:lnTo>
                <a:lnTo>
                  <a:pt x="660" y="4"/>
                </a:lnTo>
                <a:lnTo>
                  <a:pt x="654" y="4"/>
                </a:lnTo>
                <a:lnTo>
                  <a:pt x="644" y="5"/>
                </a:lnTo>
                <a:lnTo>
                  <a:pt x="632" y="6"/>
                </a:lnTo>
                <a:lnTo>
                  <a:pt x="624" y="16"/>
                </a:lnTo>
                <a:lnTo>
                  <a:pt x="617" y="28"/>
                </a:lnTo>
                <a:lnTo>
                  <a:pt x="617" y="28"/>
                </a:lnTo>
                <a:lnTo>
                  <a:pt x="605" y="34"/>
                </a:lnTo>
                <a:lnTo>
                  <a:pt x="583" y="41"/>
                </a:lnTo>
                <a:lnTo>
                  <a:pt x="583" y="41"/>
                </a:lnTo>
                <a:lnTo>
                  <a:pt x="572" y="46"/>
                </a:lnTo>
                <a:lnTo>
                  <a:pt x="570" y="47"/>
                </a:lnTo>
                <a:lnTo>
                  <a:pt x="570" y="47"/>
                </a:lnTo>
                <a:lnTo>
                  <a:pt x="570" y="57"/>
                </a:lnTo>
                <a:lnTo>
                  <a:pt x="571" y="71"/>
                </a:lnTo>
                <a:lnTo>
                  <a:pt x="571" y="71"/>
                </a:lnTo>
                <a:lnTo>
                  <a:pt x="570" y="78"/>
                </a:lnTo>
                <a:lnTo>
                  <a:pt x="567" y="88"/>
                </a:lnTo>
                <a:lnTo>
                  <a:pt x="564" y="102"/>
                </a:lnTo>
                <a:lnTo>
                  <a:pt x="564" y="102"/>
                </a:lnTo>
                <a:lnTo>
                  <a:pt x="561" y="113"/>
                </a:lnTo>
                <a:lnTo>
                  <a:pt x="560" y="119"/>
                </a:lnTo>
                <a:lnTo>
                  <a:pt x="559" y="126"/>
                </a:lnTo>
                <a:lnTo>
                  <a:pt x="559" y="126"/>
                </a:lnTo>
                <a:lnTo>
                  <a:pt x="559" y="146"/>
                </a:lnTo>
                <a:lnTo>
                  <a:pt x="560" y="154"/>
                </a:lnTo>
                <a:lnTo>
                  <a:pt x="560" y="156"/>
                </a:lnTo>
                <a:lnTo>
                  <a:pt x="561" y="158"/>
                </a:lnTo>
                <a:lnTo>
                  <a:pt x="561" y="158"/>
                </a:lnTo>
                <a:lnTo>
                  <a:pt x="563" y="160"/>
                </a:lnTo>
                <a:lnTo>
                  <a:pt x="563" y="164"/>
                </a:lnTo>
                <a:lnTo>
                  <a:pt x="561" y="172"/>
                </a:lnTo>
                <a:lnTo>
                  <a:pt x="559" y="185"/>
                </a:lnTo>
                <a:lnTo>
                  <a:pt x="559" y="185"/>
                </a:lnTo>
                <a:lnTo>
                  <a:pt x="478" y="228"/>
                </a:lnTo>
                <a:lnTo>
                  <a:pt x="478" y="228"/>
                </a:lnTo>
                <a:lnTo>
                  <a:pt x="474" y="232"/>
                </a:lnTo>
                <a:lnTo>
                  <a:pt x="468" y="237"/>
                </a:lnTo>
                <a:lnTo>
                  <a:pt x="457" y="248"/>
                </a:lnTo>
                <a:lnTo>
                  <a:pt x="446" y="261"/>
                </a:lnTo>
                <a:lnTo>
                  <a:pt x="436" y="274"/>
                </a:lnTo>
                <a:lnTo>
                  <a:pt x="428" y="287"/>
                </a:lnTo>
                <a:lnTo>
                  <a:pt x="421" y="299"/>
                </a:lnTo>
                <a:lnTo>
                  <a:pt x="417" y="308"/>
                </a:lnTo>
                <a:lnTo>
                  <a:pt x="416" y="311"/>
                </a:lnTo>
                <a:lnTo>
                  <a:pt x="416" y="311"/>
                </a:lnTo>
                <a:lnTo>
                  <a:pt x="440" y="387"/>
                </a:lnTo>
                <a:lnTo>
                  <a:pt x="457" y="437"/>
                </a:lnTo>
                <a:lnTo>
                  <a:pt x="465" y="463"/>
                </a:lnTo>
                <a:lnTo>
                  <a:pt x="465" y="463"/>
                </a:lnTo>
                <a:lnTo>
                  <a:pt x="462" y="477"/>
                </a:lnTo>
                <a:lnTo>
                  <a:pt x="457" y="501"/>
                </a:lnTo>
                <a:lnTo>
                  <a:pt x="447" y="538"/>
                </a:lnTo>
                <a:lnTo>
                  <a:pt x="447" y="538"/>
                </a:lnTo>
                <a:lnTo>
                  <a:pt x="447" y="540"/>
                </a:lnTo>
                <a:lnTo>
                  <a:pt x="448" y="541"/>
                </a:lnTo>
                <a:lnTo>
                  <a:pt x="452" y="543"/>
                </a:lnTo>
                <a:lnTo>
                  <a:pt x="457" y="546"/>
                </a:lnTo>
                <a:lnTo>
                  <a:pt x="459" y="548"/>
                </a:lnTo>
                <a:lnTo>
                  <a:pt x="459" y="548"/>
                </a:lnTo>
                <a:lnTo>
                  <a:pt x="453" y="553"/>
                </a:lnTo>
                <a:lnTo>
                  <a:pt x="439" y="564"/>
                </a:lnTo>
                <a:lnTo>
                  <a:pt x="392" y="596"/>
                </a:lnTo>
                <a:lnTo>
                  <a:pt x="317" y="649"/>
                </a:lnTo>
                <a:lnTo>
                  <a:pt x="317" y="649"/>
                </a:lnTo>
                <a:lnTo>
                  <a:pt x="258" y="690"/>
                </a:lnTo>
                <a:lnTo>
                  <a:pt x="207" y="726"/>
                </a:lnTo>
                <a:lnTo>
                  <a:pt x="216" y="739"/>
                </a:lnTo>
                <a:lnTo>
                  <a:pt x="216" y="739"/>
                </a:lnTo>
                <a:lnTo>
                  <a:pt x="213" y="744"/>
                </a:lnTo>
                <a:lnTo>
                  <a:pt x="207" y="750"/>
                </a:lnTo>
                <a:lnTo>
                  <a:pt x="201" y="759"/>
                </a:lnTo>
                <a:lnTo>
                  <a:pt x="192" y="771"/>
                </a:lnTo>
                <a:lnTo>
                  <a:pt x="184" y="788"/>
                </a:lnTo>
                <a:lnTo>
                  <a:pt x="174" y="810"/>
                </a:lnTo>
                <a:lnTo>
                  <a:pt x="164" y="835"/>
                </a:lnTo>
                <a:lnTo>
                  <a:pt x="164" y="835"/>
                </a:lnTo>
                <a:lnTo>
                  <a:pt x="159" y="850"/>
                </a:lnTo>
                <a:lnTo>
                  <a:pt x="155" y="864"/>
                </a:lnTo>
                <a:lnTo>
                  <a:pt x="149" y="892"/>
                </a:lnTo>
                <a:lnTo>
                  <a:pt x="146" y="917"/>
                </a:lnTo>
                <a:lnTo>
                  <a:pt x="144" y="940"/>
                </a:lnTo>
                <a:lnTo>
                  <a:pt x="146" y="959"/>
                </a:lnTo>
                <a:lnTo>
                  <a:pt x="147" y="974"/>
                </a:lnTo>
                <a:lnTo>
                  <a:pt x="148" y="988"/>
                </a:lnTo>
                <a:lnTo>
                  <a:pt x="148" y="988"/>
                </a:lnTo>
                <a:lnTo>
                  <a:pt x="146" y="988"/>
                </a:lnTo>
                <a:lnTo>
                  <a:pt x="140" y="988"/>
                </a:lnTo>
                <a:lnTo>
                  <a:pt x="137" y="990"/>
                </a:lnTo>
                <a:lnTo>
                  <a:pt x="133" y="994"/>
                </a:lnTo>
                <a:lnTo>
                  <a:pt x="131" y="999"/>
                </a:lnTo>
                <a:lnTo>
                  <a:pt x="130" y="1006"/>
                </a:lnTo>
                <a:lnTo>
                  <a:pt x="130" y="1006"/>
                </a:lnTo>
                <a:lnTo>
                  <a:pt x="130" y="1014"/>
                </a:lnTo>
                <a:lnTo>
                  <a:pt x="131" y="1025"/>
                </a:lnTo>
                <a:lnTo>
                  <a:pt x="137" y="1049"/>
                </a:lnTo>
                <a:lnTo>
                  <a:pt x="143" y="1069"/>
                </a:lnTo>
                <a:lnTo>
                  <a:pt x="148" y="1080"/>
                </a:lnTo>
                <a:lnTo>
                  <a:pt x="148" y="1080"/>
                </a:lnTo>
                <a:lnTo>
                  <a:pt x="158" y="1099"/>
                </a:lnTo>
                <a:lnTo>
                  <a:pt x="162" y="1114"/>
                </a:lnTo>
                <a:lnTo>
                  <a:pt x="165" y="1121"/>
                </a:lnTo>
                <a:lnTo>
                  <a:pt x="166" y="1127"/>
                </a:lnTo>
                <a:lnTo>
                  <a:pt x="166" y="1127"/>
                </a:lnTo>
                <a:lnTo>
                  <a:pt x="165" y="1181"/>
                </a:lnTo>
                <a:lnTo>
                  <a:pt x="165" y="1211"/>
                </a:lnTo>
                <a:lnTo>
                  <a:pt x="164" y="1226"/>
                </a:lnTo>
                <a:lnTo>
                  <a:pt x="164" y="1226"/>
                </a:lnTo>
                <a:lnTo>
                  <a:pt x="156" y="1230"/>
                </a:lnTo>
                <a:lnTo>
                  <a:pt x="140" y="1239"/>
                </a:lnTo>
                <a:lnTo>
                  <a:pt x="88" y="1265"/>
                </a:lnTo>
                <a:lnTo>
                  <a:pt x="60" y="1281"/>
                </a:lnTo>
                <a:lnTo>
                  <a:pt x="35" y="1294"/>
                </a:lnTo>
                <a:lnTo>
                  <a:pt x="18" y="1305"/>
                </a:lnTo>
                <a:lnTo>
                  <a:pt x="12" y="1310"/>
                </a:lnTo>
                <a:lnTo>
                  <a:pt x="10" y="1312"/>
                </a:lnTo>
                <a:lnTo>
                  <a:pt x="10" y="1312"/>
                </a:lnTo>
                <a:lnTo>
                  <a:pt x="6" y="1322"/>
                </a:lnTo>
                <a:lnTo>
                  <a:pt x="4" y="1330"/>
                </a:lnTo>
                <a:lnTo>
                  <a:pt x="3" y="1338"/>
                </a:lnTo>
                <a:lnTo>
                  <a:pt x="4" y="1346"/>
                </a:lnTo>
                <a:lnTo>
                  <a:pt x="4" y="1346"/>
                </a:lnTo>
                <a:lnTo>
                  <a:pt x="4" y="1350"/>
                </a:lnTo>
                <a:lnTo>
                  <a:pt x="3" y="1354"/>
                </a:lnTo>
                <a:lnTo>
                  <a:pt x="1" y="1358"/>
                </a:lnTo>
                <a:lnTo>
                  <a:pt x="0" y="1361"/>
                </a:lnTo>
                <a:lnTo>
                  <a:pt x="1" y="1365"/>
                </a:lnTo>
                <a:lnTo>
                  <a:pt x="6" y="1367"/>
                </a:lnTo>
                <a:lnTo>
                  <a:pt x="15" y="1370"/>
                </a:lnTo>
                <a:lnTo>
                  <a:pt x="29" y="1370"/>
                </a:lnTo>
                <a:lnTo>
                  <a:pt x="29" y="1370"/>
                </a:lnTo>
                <a:lnTo>
                  <a:pt x="79" y="1369"/>
                </a:lnTo>
                <a:lnTo>
                  <a:pt x="143" y="1366"/>
                </a:lnTo>
                <a:lnTo>
                  <a:pt x="202" y="1363"/>
                </a:lnTo>
                <a:lnTo>
                  <a:pt x="234" y="1360"/>
                </a:lnTo>
                <a:lnTo>
                  <a:pt x="234" y="1360"/>
                </a:lnTo>
                <a:lnTo>
                  <a:pt x="242" y="1359"/>
                </a:lnTo>
                <a:lnTo>
                  <a:pt x="244" y="1358"/>
                </a:lnTo>
                <a:lnTo>
                  <a:pt x="252" y="1355"/>
                </a:lnTo>
                <a:lnTo>
                  <a:pt x="274" y="1350"/>
                </a:lnTo>
                <a:lnTo>
                  <a:pt x="274" y="1350"/>
                </a:lnTo>
                <a:lnTo>
                  <a:pt x="299" y="1344"/>
                </a:lnTo>
                <a:lnTo>
                  <a:pt x="319" y="1340"/>
                </a:lnTo>
                <a:lnTo>
                  <a:pt x="325" y="1337"/>
                </a:lnTo>
                <a:lnTo>
                  <a:pt x="329" y="1335"/>
                </a:lnTo>
                <a:lnTo>
                  <a:pt x="332" y="1332"/>
                </a:lnTo>
                <a:lnTo>
                  <a:pt x="333" y="1329"/>
                </a:lnTo>
                <a:lnTo>
                  <a:pt x="333" y="1329"/>
                </a:lnTo>
                <a:lnTo>
                  <a:pt x="328" y="1308"/>
                </a:lnTo>
                <a:lnTo>
                  <a:pt x="319" y="1276"/>
                </a:lnTo>
                <a:lnTo>
                  <a:pt x="309" y="1245"/>
                </a:lnTo>
                <a:lnTo>
                  <a:pt x="304" y="1233"/>
                </a:lnTo>
                <a:lnTo>
                  <a:pt x="302" y="1228"/>
                </a:lnTo>
                <a:lnTo>
                  <a:pt x="302" y="1228"/>
                </a:lnTo>
                <a:lnTo>
                  <a:pt x="299" y="1227"/>
                </a:lnTo>
                <a:lnTo>
                  <a:pt x="297" y="1226"/>
                </a:lnTo>
                <a:lnTo>
                  <a:pt x="292" y="1224"/>
                </a:lnTo>
                <a:lnTo>
                  <a:pt x="291" y="1223"/>
                </a:lnTo>
                <a:lnTo>
                  <a:pt x="289" y="1220"/>
                </a:lnTo>
                <a:lnTo>
                  <a:pt x="287" y="1215"/>
                </a:lnTo>
                <a:lnTo>
                  <a:pt x="286" y="1206"/>
                </a:lnTo>
                <a:lnTo>
                  <a:pt x="286" y="1206"/>
                </a:lnTo>
                <a:lnTo>
                  <a:pt x="283" y="1187"/>
                </a:lnTo>
                <a:lnTo>
                  <a:pt x="279" y="1167"/>
                </a:lnTo>
                <a:lnTo>
                  <a:pt x="278" y="1155"/>
                </a:lnTo>
                <a:lnTo>
                  <a:pt x="278" y="1141"/>
                </a:lnTo>
                <a:lnTo>
                  <a:pt x="280" y="1127"/>
                </a:lnTo>
                <a:lnTo>
                  <a:pt x="284" y="1109"/>
                </a:lnTo>
                <a:lnTo>
                  <a:pt x="284" y="1109"/>
                </a:lnTo>
                <a:lnTo>
                  <a:pt x="287" y="1090"/>
                </a:lnTo>
                <a:lnTo>
                  <a:pt x="290" y="1067"/>
                </a:lnTo>
                <a:lnTo>
                  <a:pt x="291" y="1043"/>
                </a:lnTo>
                <a:lnTo>
                  <a:pt x="290" y="1019"/>
                </a:lnTo>
                <a:lnTo>
                  <a:pt x="287" y="978"/>
                </a:lnTo>
                <a:lnTo>
                  <a:pt x="286" y="956"/>
                </a:lnTo>
                <a:lnTo>
                  <a:pt x="286" y="956"/>
                </a:lnTo>
                <a:lnTo>
                  <a:pt x="285" y="950"/>
                </a:lnTo>
                <a:lnTo>
                  <a:pt x="286" y="944"/>
                </a:lnTo>
                <a:lnTo>
                  <a:pt x="289" y="930"/>
                </a:lnTo>
                <a:lnTo>
                  <a:pt x="291" y="917"/>
                </a:lnTo>
                <a:lnTo>
                  <a:pt x="293" y="911"/>
                </a:lnTo>
                <a:lnTo>
                  <a:pt x="293" y="911"/>
                </a:lnTo>
                <a:lnTo>
                  <a:pt x="298" y="908"/>
                </a:lnTo>
                <a:lnTo>
                  <a:pt x="308" y="905"/>
                </a:lnTo>
                <a:lnTo>
                  <a:pt x="335" y="895"/>
                </a:lnTo>
                <a:lnTo>
                  <a:pt x="376" y="883"/>
                </a:lnTo>
                <a:lnTo>
                  <a:pt x="376" y="883"/>
                </a:lnTo>
                <a:lnTo>
                  <a:pt x="380" y="887"/>
                </a:lnTo>
                <a:lnTo>
                  <a:pt x="382" y="890"/>
                </a:lnTo>
                <a:lnTo>
                  <a:pt x="386" y="890"/>
                </a:lnTo>
                <a:lnTo>
                  <a:pt x="386" y="890"/>
                </a:lnTo>
                <a:lnTo>
                  <a:pt x="404" y="881"/>
                </a:lnTo>
                <a:lnTo>
                  <a:pt x="440" y="860"/>
                </a:lnTo>
                <a:lnTo>
                  <a:pt x="459" y="850"/>
                </a:lnTo>
                <a:lnTo>
                  <a:pt x="477" y="840"/>
                </a:lnTo>
                <a:lnTo>
                  <a:pt x="492" y="835"/>
                </a:lnTo>
                <a:lnTo>
                  <a:pt x="496" y="834"/>
                </a:lnTo>
                <a:lnTo>
                  <a:pt x="500" y="834"/>
                </a:lnTo>
                <a:lnTo>
                  <a:pt x="500" y="834"/>
                </a:lnTo>
                <a:lnTo>
                  <a:pt x="529" y="848"/>
                </a:lnTo>
                <a:lnTo>
                  <a:pt x="579" y="876"/>
                </a:lnTo>
                <a:lnTo>
                  <a:pt x="648" y="914"/>
                </a:lnTo>
                <a:lnTo>
                  <a:pt x="684" y="923"/>
                </a:lnTo>
                <a:lnTo>
                  <a:pt x="684" y="923"/>
                </a:lnTo>
                <a:lnTo>
                  <a:pt x="713" y="974"/>
                </a:lnTo>
                <a:lnTo>
                  <a:pt x="739" y="1020"/>
                </a:lnTo>
                <a:lnTo>
                  <a:pt x="764" y="1062"/>
                </a:lnTo>
                <a:lnTo>
                  <a:pt x="764" y="1062"/>
                </a:lnTo>
                <a:lnTo>
                  <a:pt x="770" y="1071"/>
                </a:lnTo>
                <a:lnTo>
                  <a:pt x="779" y="1079"/>
                </a:lnTo>
                <a:lnTo>
                  <a:pt x="787" y="1087"/>
                </a:lnTo>
                <a:lnTo>
                  <a:pt x="797" y="1096"/>
                </a:lnTo>
                <a:lnTo>
                  <a:pt x="819" y="1111"/>
                </a:lnTo>
                <a:lnTo>
                  <a:pt x="843" y="1125"/>
                </a:lnTo>
                <a:lnTo>
                  <a:pt x="867" y="1137"/>
                </a:lnTo>
                <a:lnTo>
                  <a:pt x="889" y="1147"/>
                </a:lnTo>
                <a:lnTo>
                  <a:pt x="911" y="1156"/>
                </a:lnTo>
                <a:lnTo>
                  <a:pt x="930" y="1163"/>
                </a:lnTo>
                <a:lnTo>
                  <a:pt x="930" y="1163"/>
                </a:lnTo>
                <a:lnTo>
                  <a:pt x="986" y="1181"/>
                </a:lnTo>
                <a:lnTo>
                  <a:pt x="1067" y="1206"/>
                </a:lnTo>
                <a:lnTo>
                  <a:pt x="1172" y="1238"/>
                </a:lnTo>
                <a:lnTo>
                  <a:pt x="1172" y="1238"/>
                </a:lnTo>
                <a:lnTo>
                  <a:pt x="1171" y="1239"/>
                </a:lnTo>
                <a:lnTo>
                  <a:pt x="1167" y="1242"/>
                </a:lnTo>
                <a:lnTo>
                  <a:pt x="1165" y="1245"/>
                </a:lnTo>
                <a:lnTo>
                  <a:pt x="1165" y="1248"/>
                </a:lnTo>
                <a:lnTo>
                  <a:pt x="1166" y="1252"/>
                </a:lnTo>
                <a:lnTo>
                  <a:pt x="1168" y="1256"/>
                </a:lnTo>
                <a:lnTo>
                  <a:pt x="1168" y="1256"/>
                </a:lnTo>
                <a:lnTo>
                  <a:pt x="1173" y="1259"/>
                </a:lnTo>
                <a:lnTo>
                  <a:pt x="1181" y="1265"/>
                </a:lnTo>
                <a:lnTo>
                  <a:pt x="1202" y="1276"/>
                </a:lnTo>
                <a:lnTo>
                  <a:pt x="1222" y="1289"/>
                </a:lnTo>
                <a:lnTo>
                  <a:pt x="1231" y="1296"/>
                </a:lnTo>
                <a:lnTo>
                  <a:pt x="1237" y="1302"/>
                </a:lnTo>
                <a:lnTo>
                  <a:pt x="1237" y="1302"/>
                </a:lnTo>
                <a:lnTo>
                  <a:pt x="1243" y="1311"/>
                </a:lnTo>
                <a:lnTo>
                  <a:pt x="1248" y="1320"/>
                </a:lnTo>
                <a:lnTo>
                  <a:pt x="1254" y="1331"/>
                </a:lnTo>
                <a:lnTo>
                  <a:pt x="1261" y="1342"/>
                </a:lnTo>
                <a:lnTo>
                  <a:pt x="1269" y="1353"/>
                </a:lnTo>
                <a:lnTo>
                  <a:pt x="1273" y="1357"/>
                </a:lnTo>
                <a:lnTo>
                  <a:pt x="1278" y="1360"/>
                </a:lnTo>
                <a:lnTo>
                  <a:pt x="1284" y="1363"/>
                </a:lnTo>
                <a:lnTo>
                  <a:pt x="1290" y="1365"/>
                </a:lnTo>
                <a:lnTo>
                  <a:pt x="1296" y="1366"/>
                </a:lnTo>
                <a:lnTo>
                  <a:pt x="1302" y="1366"/>
                </a:lnTo>
                <a:lnTo>
                  <a:pt x="1302" y="1366"/>
                </a:lnTo>
                <a:lnTo>
                  <a:pt x="1309" y="1365"/>
                </a:lnTo>
                <a:lnTo>
                  <a:pt x="1314" y="1363"/>
                </a:lnTo>
                <a:lnTo>
                  <a:pt x="1317" y="1360"/>
                </a:lnTo>
                <a:lnTo>
                  <a:pt x="1320" y="1358"/>
                </a:lnTo>
                <a:lnTo>
                  <a:pt x="1321" y="1354"/>
                </a:lnTo>
                <a:lnTo>
                  <a:pt x="1322" y="1349"/>
                </a:lnTo>
                <a:lnTo>
                  <a:pt x="1321" y="1338"/>
                </a:lnTo>
                <a:lnTo>
                  <a:pt x="1318" y="1326"/>
                </a:lnTo>
                <a:lnTo>
                  <a:pt x="1314" y="1312"/>
                </a:lnTo>
                <a:lnTo>
                  <a:pt x="1309" y="1295"/>
                </a:lnTo>
                <a:lnTo>
                  <a:pt x="1304" y="1277"/>
                </a:lnTo>
                <a:lnTo>
                  <a:pt x="1304" y="1277"/>
                </a:lnTo>
                <a:lnTo>
                  <a:pt x="1298" y="1242"/>
                </a:lnTo>
                <a:lnTo>
                  <a:pt x="1292" y="1212"/>
                </a:lnTo>
                <a:lnTo>
                  <a:pt x="1287" y="1187"/>
                </a:lnTo>
                <a:lnTo>
                  <a:pt x="1284" y="1176"/>
                </a:lnTo>
                <a:lnTo>
                  <a:pt x="1279" y="1167"/>
                </a:lnTo>
                <a:lnTo>
                  <a:pt x="1279" y="1167"/>
                </a:lnTo>
                <a:lnTo>
                  <a:pt x="1273" y="1158"/>
                </a:lnTo>
                <a:lnTo>
                  <a:pt x="1267" y="1150"/>
                </a:lnTo>
                <a:lnTo>
                  <a:pt x="1261" y="1143"/>
                </a:lnTo>
                <a:lnTo>
                  <a:pt x="1254" y="1138"/>
                </a:lnTo>
                <a:lnTo>
                  <a:pt x="1246" y="1133"/>
                </a:lnTo>
                <a:lnTo>
                  <a:pt x="1240" y="1131"/>
                </a:lnTo>
                <a:lnTo>
                  <a:pt x="1233" y="1128"/>
                </a:lnTo>
                <a:lnTo>
                  <a:pt x="1227" y="1127"/>
                </a:lnTo>
                <a:lnTo>
                  <a:pt x="1227" y="1127"/>
                </a:lnTo>
                <a:lnTo>
                  <a:pt x="1221" y="1127"/>
                </a:lnTo>
                <a:lnTo>
                  <a:pt x="1214" y="1128"/>
                </a:lnTo>
                <a:lnTo>
                  <a:pt x="1199" y="1131"/>
                </a:lnTo>
                <a:lnTo>
                  <a:pt x="1192" y="1132"/>
                </a:lnTo>
                <a:lnTo>
                  <a:pt x="1185" y="1132"/>
                </a:lnTo>
                <a:lnTo>
                  <a:pt x="1178" y="1131"/>
                </a:lnTo>
                <a:lnTo>
                  <a:pt x="1172" y="1127"/>
                </a:lnTo>
                <a:lnTo>
                  <a:pt x="1172" y="1127"/>
                </a:lnTo>
                <a:lnTo>
                  <a:pt x="1125" y="1095"/>
                </a:lnTo>
                <a:lnTo>
                  <a:pt x="1096" y="1075"/>
                </a:lnTo>
                <a:lnTo>
                  <a:pt x="1076" y="1062"/>
                </a:lnTo>
                <a:lnTo>
                  <a:pt x="1076" y="1062"/>
                </a:lnTo>
                <a:lnTo>
                  <a:pt x="1023" y="1035"/>
                </a:lnTo>
                <a:lnTo>
                  <a:pt x="981" y="1013"/>
                </a:lnTo>
                <a:lnTo>
                  <a:pt x="981" y="1013"/>
                </a:lnTo>
                <a:lnTo>
                  <a:pt x="951" y="1005"/>
                </a:lnTo>
                <a:lnTo>
                  <a:pt x="930" y="1000"/>
                </a:lnTo>
                <a:lnTo>
                  <a:pt x="916" y="997"/>
                </a:lnTo>
                <a:lnTo>
                  <a:pt x="916" y="997"/>
                </a:lnTo>
                <a:lnTo>
                  <a:pt x="898" y="995"/>
                </a:lnTo>
                <a:lnTo>
                  <a:pt x="888" y="994"/>
                </a:lnTo>
                <a:lnTo>
                  <a:pt x="804" y="856"/>
                </a:lnTo>
                <a:lnTo>
                  <a:pt x="814" y="834"/>
                </a:lnTo>
                <a:lnTo>
                  <a:pt x="814" y="834"/>
                </a:lnTo>
                <a:lnTo>
                  <a:pt x="785" y="780"/>
                </a:lnTo>
                <a:lnTo>
                  <a:pt x="766" y="741"/>
                </a:lnTo>
                <a:lnTo>
                  <a:pt x="756" y="721"/>
                </a:lnTo>
                <a:lnTo>
                  <a:pt x="756" y="721"/>
                </a:lnTo>
                <a:lnTo>
                  <a:pt x="758" y="714"/>
                </a:lnTo>
                <a:lnTo>
                  <a:pt x="764" y="702"/>
                </a:lnTo>
                <a:lnTo>
                  <a:pt x="772" y="687"/>
                </a:lnTo>
                <a:lnTo>
                  <a:pt x="778" y="672"/>
                </a:lnTo>
                <a:lnTo>
                  <a:pt x="778" y="672"/>
                </a:lnTo>
                <a:lnTo>
                  <a:pt x="808" y="597"/>
                </a:lnTo>
                <a:lnTo>
                  <a:pt x="808" y="597"/>
                </a:lnTo>
                <a:lnTo>
                  <a:pt x="844" y="595"/>
                </a:lnTo>
                <a:lnTo>
                  <a:pt x="923" y="589"/>
                </a:lnTo>
                <a:lnTo>
                  <a:pt x="1007" y="582"/>
                </a:lnTo>
                <a:lnTo>
                  <a:pt x="1037" y="577"/>
                </a:lnTo>
                <a:lnTo>
                  <a:pt x="1048" y="576"/>
                </a:lnTo>
                <a:lnTo>
                  <a:pt x="1054" y="573"/>
                </a:lnTo>
                <a:lnTo>
                  <a:pt x="1054" y="573"/>
                </a:lnTo>
                <a:lnTo>
                  <a:pt x="1067" y="567"/>
                </a:lnTo>
                <a:lnTo>
                  <a:pt x="1073" y="564"/>
                </a:lnTo>
                <a:lnTo>
                  <a:pt x="1079" y="559"/>
                </a:lnTo>
                <a:lnTo>
                  <a:pt x="1084" y="553"/>
                </a:lnTo>
                <a:lnTo>
                  <a:pt x="1090" y="546"/>
                </a:lnTo>
                <a:lnTo>
                  <a:pt x="1095" y="536"/>
                </a:lnTo>
                <a:lnTo>
                  <a:pt x="1101" y="524"/>
                </a:lnTo>
                <a:lnTo>
                  <a:pt x="1101" y="524"/>
                </a:lnTo>
                <a:lnTo>
                  <a:pt x="1107" y="508"/>
                </a:lnTo>
                <a:lnTo>
                  <a:pt x="1113" y="488"/>
                </a:lnTo>
                <a:lnTo>
                  <a:pt x="1119" y="464"/>
                </a:lnTo>
                <a:lnTo>
                  <a:pt x="1124" y="440"/>
                </a:lnTo>
                <a:lnTo>
                  <a:pt x="1132" y="400"/>
                </a:lnTo>
                <a:lnTo>
                  <a:pt x="1135" y="382"/>
                </a:lnTo>
                <a:lnTo>
                  <a:pt x="1117" y="343"/>
                </a:lnTo>
                <a:lnTo>
                  <a:pt x="1117" y="343"/>
                </a:lnTo>
                <a:lnTo>
                  <a:pt x="1131" y="260"/>
                </a:lnTo>
                <a:lnTo>
                  <a:pt x="1142" y="197"/>
                </a:lnTo>
                <a:lnTo>
                  <a:pt x="1147" y="158"/>
                </a:lnTo>
                <a:lnTo>
                  <a:pt x="1147" y="158"/>
                </a:lnTo>
                <a:lnTo>
                  <a:pt x="1147" y="147"/>
                </a:lnTo>
                <a:lnTo>
                  <a:pt x="1145" y="135"/>
                </a:lnTo>
                <a:lnTo>
                  <a:pt x="1142" y="120"/>
                </a:lnTo>
                <a:lnTo>
                  <a:pt x="1138" y="107"/>
                </a:lnTo>
                <a:lnTo>
                  <a:pt x="1133" y="94"/>
                </a:lnTo>
                <a:lnTo>
                  <a:pt x="1126" y="83"/>
                </a:lnTo>
                <a:lnTo>
                  <a:pt x="1123" y="78"/>
                </a:lnTo>
                <a:lnTo>
                  <a:pt x="1119" y="75"/>
                </a:lnTo>
                <a:lnTo>
                  <a:pt x="1114" y="72"/>
                </a:lnTo>
                <a:lnTo>
                  <a:pt x="1109" y="71"/>
                </a:lnTo>
                <a:lnTo>
                  <a:pt x="1109" y="71"/>
                </a:lnTo>
                <a:lnTo>
                  <a:pt x="1100" y="71"/>
                </a:lnTo>
                <a:lnTo>
                  <a:pt x="1091" y="72"/>
                </a:lnTo>
                <a:lnTo>
                  <a:pt x="1085" y="75"/>
                </a:lnTo>
                <a:lnTo>
                  <a:pt x="1079" y="77"/>
                </a:lnTo>
                <a:lnTo>
                  <a:pt x="1076" y="81"/>
                </a:lnTo>
                <a:lnTo>
                  <a:pt x="1072" y="85"/>
                </a:lnTo>
                <a:lnTo>
                  <a:pt x="1071" y="89"/>
                </a:lnTo>
                <a:lnTo>
                  <a:pt x="1070" y="93"/>
                </a:lnTo>
                <a:lnTo>
                  <a:pt x="1070" y="93"/>
                </a:lnTo>
                <a:lnTo>
                  <a:pt x="1070" y="102"/>
                </a:lnTo>
                <a:lnTo>
                  <a:pt x="1071" y="114"/>
                </a:lnTo>
                <a:lnTo>
                  <a:pt x="1073" y="120"/>
                </a:lnTo>
                <a:lnTo>
                  <a:pt x="1076" y="125"/>
                </a:lnTo>
                <a:lnTo>
                  <a:pt x="1080" y="129"/>
                </a:lnTo>
                <a:lnTo>
                  <a:pt x="1085" y="130"/>
                </a:lnTo>
                <a:lnTo>
                  <a:pt x="1085" y="130"/>
                </a:lnTo>
                <a:lnTo>
                  <a:pt x="1095" y="132"/>
                </a:lnTo>
                <a:lnTo>
                  <a:pt x="1101" y="135"/>
                </a:lnTo>
                <a:lnTo>
                  <a:pt x="1105" y="137"/>
                </a:lnTo>
                <a:lnTo>
                  <a:pt x="1106" y="138"/>
                </a:lnTo>
                <a:lnTo>
                  <a:pt x="1106" y="138"/>
                </a:lnTo>
                <a:lnTo>
                  <a:pt x="1100" y="176"/>
                </a:lnTo>
                <a:lnTo>
                  <a:pt x="1086" y="261"/>
                </a:lnTo>
                <a:lnTo>
                  <a:pt x="1078" y="307"/>
                </a:lnTo>
                <a:lnTo>
                  <a:pt x="1071" y="347"/>
                </a:lnTo>
                <a:lnTo>
                  <a:pt x="1064" y="376"/>
                </a:lnTo>
                <a:lnTo>
                  <a:pt x="1060" y="386"/>
                </a:lnTo>
                <a:lnTo>
                  <a:pt x="1058" y="391"/>
                </a:lnTo>
                <a:lnTo>
                  <a:pt x="1058" y="391"/>
                </a:lnTo>
                <a:lnTo>
                  <a:pt x="1053" y="395"/>
                </a:lnTo>
                <a:lnTo>
                  <a:pt x="1047" y="403"/>
                </a:lnTo>
                <a:lnTo>
                  <a:pt x="1032" y="419"/>
                </a:lnTo>
                <a:lnTo>
                  <a:pt x="1008" y="452"/>
                </a:lnTo>
                <a:lnTo>
                  <a:pt x="1008" y="452"/>
                </a:lnTo>
                <a:lnTo>
                  <a:pt x="1004" y="460"/>
                </a:lnTo>
                <a:lnTo>
                  <a:pt x="1001" y="465"/>
                </a:lnTo>
                <a:lnTo>
                  <a:pt x="1000" y="466"/>
                </a:lnTo>
                <a:lnTo>
                  <a:pt x="998" y="469"/>
                </a:lnTo>
                <a:lnTo>
                  <a:pt x="987" y="475"/>
                </a:lnTo>
                <a:lnTo>
                  <a:pt x="987" y="475"/>
                </a:lnTo>
                <a:lnTo>
                  <a:pt x="970" y="483"/>
                </a:lnTo>
                <a:lnTo>
                  <a:pt x="953" y="490"/>
                </a:lnTo>
                <a:lnTo>
                  <a:pt x="936" y="496"/>
                </a:lnTo>
                <a:lnTo>
                  <a:pt x="936" y="496"/>
                </a:lnTo>
                <a:lnTo>
                  <a:pt x="929" y="495"/>
                </a:lnTo>
                <a:lnTo>
                  <a:pt x="913" y="489"/>
                </a:lnTo>
                <a:lnTo>
                  <a:pt x="905" y="487"/>
                </a:lnTo>
                <a:lnTo>
                  <a:pt x="899" y="483"/>
                </a:lnTo>
                <a:lnTo>
                  <a:pt x="894" y="480"/>
                </a:lnTo>
                <a:lnTo>
                  <a:pt x="894" y="478"/>
                </a:lnTo>
                <a:lnTo>
                  <a:pt x="894" y="477"/>
                </a:lnTo>
                <a:lnTo>
                  <a:pt x="894" y="477"/>
                </a:lnTo>
                <a:lnTo>
                  <a:pt x="899" y="471"/>
                </a:lnTo>
                <a:lnTo>
                  <a:pt x="904" y="465"/>
                </a:lnTo>
                <a:lnTo>
                  <a:pt x="909" y="456"/>
                </a:lnTo>
                <a:lnTo>
                  <a:pt x="911" y="449"/>
                </a:lnTo>
                <a:lnTo>
                  <a:pt x="912" y="441"/>
                </a:lnTo>
                <a:lnTo>
                  <a:pt x="912" y="441"/>
                </a:lnTo>
                <a:lnTo>
                  <a:pt x="912" y="427"/>
                </a:lnTo>
                <a:lnTo>
                  <a:pt x="910" y="403"/>
                </a:lnTo>
                <a:lnTo>
                  <a:pt x="903" y="338"/>
                </a:lnTo>
                <a:lnTo>
                  <a:pt x="894" y="275"/>
                </a:lnTo>
                <a:lnTo>
                  <a:pt x="891" y="254"/>
                </a:lnTo>
                <a:lnTo>
                  <a:pt x="888" y="244"/>
                </a:lnTo>
                <a:lnTo>
                  <a:pt x="888" y="244"/>
                </a:lnTo>
                <a:lnTo>
                  <a:pt x="883" y="238"/>
                </a:lnTo>
                <a:lnTo>
                  <a:pt x="876" y="231"/>
                </a:lnTo>
                <a:lnTo>
                  <a:pt x="868" y="225"/>
                </a:lnTo>
                <a:lnTo>
                  <a:pt x="863" y="222"/>
                </a:lnTo>
                <a:lnTo>
                  <a:pt x="857" y="221"/>
                </a:lnTo>
                <a:lnTo>
                  <a:pt x="857" y="221"/>
                </a:lnTo>
                <a:lnTo>
                  <a:pt x="838" y="215"/>
                </a:lnTo>
                <a:lnTo>
                  <a:pt x="811" y="208"/>
                </a:lnTo>
                <a:lnTo>
                  <a:pt x="776" y="197"/>
                </a:lnTo>
                <a:lnTo>
                  <a:pt x="776" y="197"/>
                </a:lnTo>
                <a:lnTo>
                  <a:pt x="778" y="177"/>
                </a:lnTo>
                <a:lnTo>
                  <a:pt x="780" y="161"/>
                </a:lnTo>
                <a:lnTo>
                  <a:pt x="781" y="154"/>
                </a:lnTo>
                <a:lnTo>
                  <a:pt x="784" y="150"/>
                </a:lnTo>
                <a:lnTo>
                  <a:pt x="784" y="150"/>
                </a:lnTo>
                <a:lnTo>
                  <a:pt x="788" y="142"/>
                </a:lnTo>
                <a:lnTo>
                  <a:pt x="792" y="132"/>
                </a:lnTo>
                <a:lnTo>
                  <a:pt x="794" y="123"/>
                </a:lnTo>
                <a:lnTo>
                  <a:pt x="793" y="114"/>
                </a:lnTo>
                <a:lnTo>
                  <a:pt x="793" y="114"/>
                </a:lnTo>
                <a:lnTo>
                  <a:pt x="793" y="107"/>
                </a:lnTo>
                <a:lnTo>
                  <a:pt x="792" y="99"/>
                </a:lnTo>
                <a:lnTo>
                  <a:pt x="791" y="88"/>
                </a:lnTo>
                <a:lnTo>
                  <a:pt x="788" y="83"/>
                </a:lnTo>
                <a:lnTo>
                  <a:pt x="786" y="77"/>
                </a:lnTo>
                <a:lnTo>
                  <a:pt x="786" y="77"/>
                </a:lnTo>
                <a:lnTo>
                  <a:pt x="782" y="70"/>
                </a:lnTo>
                <a:lnTo>
                  <a:pt x="780" y="63"/>
                </a:lnTo>
                <a:lnTo>
                  <a:pt x="776" y="47"/>
                </a:lnTo>
                <a:lnTo>
                  <a:pt x="774" y="28"/>
                </a:lnTo>
                <a:lnTo>
                  <a:pt x="774" y="28"/>
                </a:lnTo>
                <a:lnTo>
                  <a:pt x="764" y="21"/>
                </a:lnTo>
                <a:lnTo>
                  <a:pt x="757" y="16"/>
                </a:lnTo>
                <a:lnTo>
                  <a:pt x="752" y="12"/>
                </a:lnTo>
                <a:lnTo>
                  <a:pt x="752" y="12"/>
                </a:lnTo>
                <a:lnTo>
                  <a:pt x="746" y="9"/>
                </a:lnTo>
                <a:lnTo>
                  <a:pt x="737" y="5"/>
                </a:lnTo>
                <a:lnTo>
                  <a:pt x="727" y="1"/>
                </a:lnTo>
                <a:lnTo>
                  <a:pt x="721" y="0"/>
                </a:lnTo>
                <a:lnTo>
                  <a:pt x="721" y="0"/>
                </a:lnTo>
                <a:lnTo>
                  <a:pt x="710" y="5"/>
                </a:lnTo>
                <a:lnTo>
                  <a:pt x="703" y="9"/>
                </a:lnTo>
                <a:lnTo>
                  <a:pt x="690" y="4"/>
                </a:lnTo>
                <a:lnTo>
                  <a:pt x="684" y="18"/>
                </a:lnTo>
                <a:close/>
                <a:moveTo>
                  <a:pt x="423" y="1191"/>
                </a:moveTo>
                <a:lnTo>
                  <a:pt x="423" y="1191"/>
                </a:lnTo>
                <a:lnTo>
                  <a:pt x="424" y="1200"/>
                </a:lnTo>
                <a:lnTo>
                  <a:pt x="427" y="1209"/>
                </a:lnTo>
                <a:lnTo>
                  <a:pt x="432" y="1217"/>
                </a:lnTo>
                <a:lnTo>
                  <a:pt x="438" y="1224"/>
                </a:lnTo>
                <a:lnTo>
                  <a:pt x="445" y="1229"/>
                </a:lnTo>
                <a:lnTo>
                  <a:pt x="452" y="1234"/>
                </a:lnTo>
                <a:lnTo>
                  <a:pt x="462" y="1236"/>
                </a:lnTo>
                <a:lnTo>
                  <a:pt x="471" y="1238"/>
                </a:lnTo>
                <a:lnTo>
                  <a:pt x="471" y="1238"/>
                </a:lnTo>
                <a:lnTo>
                  <a:pt x="481" y="1236"/>
                </a:lnTo>
                <a:lnTo>
                  <a:pt x="489" y="1234"/>
                </a:lnTo>
                <a:lnTo>
                  <a:pt x="498" y="1229"/>
                </a:lnTo>
                <a:lnTo>
                  <a:pt x="504" y="1224"/>
                </a:lnTo>
                <a:lnTo>
                  <a:pt x="510" y="1217"/>
                </a:lnTo>
                <a:lnTo>
                  <a:pt x="514" y="1209"/>
                </a:lnTo>
                <a:lnTo>
                  <a:pt x="517" y="1200"/>
                </a:lnTo>
                <a:lnTo>
                  <a:pt x="518" y="1191"/>
                </a:lnTo>
                <a:lnTo>
                  <a:pt x="518" y="1191"/>
                </a:lnTo>
                <a:lnTo>
                  <a:pt x="517" y="1181"/>
                </a:lnTo>
                <a:lnTo>
                  <a:pt x="514" y="1172"/>
                </a:lnTo>
                <a:lnTo>
                  <a:pt x="510" y="1164"/>
                </a:lnTo>
                <a:lnTo>
                  <a:pt x="504" y="1157"/>
                </a:lnTo>
                <a:lnTo>
                  <a:pt x="498" y="1151"/>
                </a:lnTo>
                <a:lnTo>
                  <a:pt x="489" y="1146"/>
                </a:lnTo>
                <a:lnTo>
                  <a:pt x="481" y="1144"/>
                </a:lnTo>
                <a:lnTo>
                  <a:pt x="471" y="1143"/>
                </a:lnTo>
                <a:lnTo>
                  <a:pt x="471" y="1143"/>
                </a:lnTo>
                <a:lnTo>
                  <a:pt x="462" y="1144"/>
                </a:lnTo>
                <a:lnTo>
                  <a:pt x="452" y="1146"/>
                </a:lnTo>
                <a:lnTo>
                  <a:pt x="445" y="1151"/>
                </a:lnTo>
                <a:lnTo>
                  <a:pt x="438" y="1157"/>
                </a:lnTo>
                <a:lnTo>
                  <a:pt x="432" y="1164"/>
                </a:lnTo>
                <a:lnTo>
                  <a:pt x="427" y="1172"/>
                </a:lnTo>
                <a:lnTo>
                  <a:pt x="424" y="1181"/>
                </a:lnTo>
                <a:lnTo>
                  <a:pt x="423" y="1191"/>
                </a:lnTo>
                <a:lnTo>
                  <a:pt x="423" y="1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id="{37BC1685-F3E5-4D47-AF62-FED7DA4F568B}"/>
              </a:ext>
            </a:extLst>
          </p:cNvPr>
          <p:cNvSpPr>
            <a:spLocks noEditPoints="1"/>
          </p:cNvSpPr>
          <p:nvPr/>
        </p:nvSpPr>
        <p:spPr bwMode="auto">
          <a:xfrm>
            <a:off x="6361113" y="4657725"/>
            <a:ext cx="866640" cy="1667108"/>
          </a:xfrm>
          <a:custGeom>
            <a:avLst/>
            <a:gdLst>
              <a:gd name="T0" fmla="*/ 482 w 812"/>
              <a:gd name="T1" fmla="*/ 48 h 1562"/>
              <a:gd name="T2" fmla="*/ 424 w 812"/>
              <a:gd name="T3" fmla="*/ 6 h 1562"/>
              <a:gd name="T4" fmla="*/ 374 w 812"/>
              <a:gd name="T5" fmla="*/ 5 h 1562"/>
              <a:gd name="T6" fmla="*/ 309 w 812"/>
              <a:gd name="T7" fmla="*/ 18 h 1562"/>
              <a:gd name="T8" fmla="*/ 315 w 812"/>
              <a:gd name="T9" fmla="*/ 30 h 1562"/>
              <a:gd name="T10" fmla="*/ 294 w 812"/>
              <a:gd name="T11" fmla="*/ 64 h 1562"/>
              <a:gd name="T12" fmla="*/ 272 w 812"/>
              <a:gd name="T13" fmla="*/ 95 h 1562"/>
              <a:gd name="T14" fmla="*/ 284 w 812"/>
              <a:gd name="T15" fmla="*/ 131 h 1562"/>
              <a:gd name="T16" fmla="*/ 300 w 812"/>
              <a:gd name="T17" fmla="*/ 175 h 1562"/>
              <a:gd name="T18" fmla="*/ 282 w 812"/>
              <a:gd name="T19" fmla="*/ 175 h 1562"/>
              <a:gd name="T20" fmla="*/ 291 w 812"/>
              <a:gd name="T21" fmla="*/ 217 h 1562"/>
              <a:gd name="T22" fmla="*/ 260 w 812"/>
              <a:gd name="T23" fmla="*/ 265 h 1562"/>
              <a:gd name="T24" fmla="*/ 213 w 812"/>
              <a:gd name="T25" fmla="*/ 340 h 1562"/>
              <a:gd name="T26" fmla="*/ 172 w 812"/>
              <a:gd name="T27" fmla="*/ 514 h 1562"/>
              <a:gd name="T28" fmla="*/ 180 w 812"/>
              <a:gd name="T29" fmla="*/ 572 h 1562"/>
              <a:gd name="T30" fmla="*/ 262 w 812"/>
              <a:gd name="T31" fmla="*/ 715 h 1562"/>
              <a:gd name="T32" fmla="*/ 281 w 812"/>
              <a:gd name="T33" fmla="*/ 824 h 1562"/>
              <a:gd name="T34" fmla="*/ 36 w 812"/>
              <a:gd name="T35" fmla="*/ 1218 h 1562"/>
              <a:gd name="T36" fmla="*/ 1 w 812"/>
              <a:gd name="T37" fmla="*/ 1274 h 1562"/>
              <a:gd name="T38" fmla="*/ 55 w 812"/>
              <a:gd name="T39" fmla="*/ 1283 h 1562"/>
              <a:gd name="T40" fmla="*/ 94 w 812"/>
              <a:gd name="T41" fmla="*/ 1241 h 1562"/>
              <a:gd name="T42" fmla="*/ 275 w 812"/>
              <a:gd name="T43" fmla="*/ 996 h 1562"/>
              <a:gd name="T44" fmla="*/ 245 w 812"/>
              <a:gd name="T45" fmla="*/ 1206 h 1562"/>
              <a:gd name="T46" fmla="*/ 203 w 812"/>
              <a:gd name="T47" fmla="*/ 1309 h 1562"/>
              <a:gd name="T48" fmla="*/ 232 w 812"/>
              <a:gd name="T49" fmla="*/ 1338 h 1562"/>
              <a:gd name="T50" fmla="*/ 291 w 812"/>
              <a:gd name="T51" fmla="*/ 1301 h 1562"/>
              <a:gd name="T52" fmla="*/ 333 w 812"/>
              <a:gd name="T53" fmla="*/ 1201 h 1562"/>
              <a:gd name="T54" fmla="*/ 350 w 812"/>
              <a:gd name="T55" fmla="*/ 1153 h 1562"/>
              <a:gd name="T56" fmla="*/ 387 w 812"/>
              <a:gd name="T57" fmla="*/ 1021 h 1562"/>
              <a:gd name="T58" fmla="*/ 445 w 812"/>
              <a:gd name="T59" fmla="*/ 877 h 1562"/>
              <a:gd name="T60" fmla="*/ 464 w 812"/>
              <a:gd name="T61" fmla="*/ 873 h 1562"/>
              <a:gd name="T62" fmla="*/ 517 w 812"/>
              <a:gd name="T63" fmla="*/ 835 h 1562"/>
              <a:gd name="T64" fmla="*/ 535 w 812"/>
              <a:gd name="T65" fmla="*/ 938 h 1562"/>
              <a:gd name="T66" fmla="*/ 484 w 812"/>
              <a:gd name="T67" fmla="*/ 1063 h 1562"/>
              <a:gd name="T68" fmla="*/ 398 w 812"/>
              <a:gd name="T69" fmla="*/ 1180 h 1562"/>
              <a:gd name="T70" fmla="*/ 392 w 812"/>
              <a:gd name="T71" fmla="*/ 1224 h 1562"/>
              <a:gd name="T72" fmla="*/ 449 w 812"/>
              <a:gd name="T73" fmla="*/ 1353 h 1562"/>
              <a:gd name="T74" fmla="*/ 490 w 812"/>
              <a:gd name="T75" fmla="*/ 1390 h 1562"/>
              <a:gd name="T76" fmla="*/ 540 w 812"/>
              <a:gd name="T77" fmla="*/ 1362 h 1562"/>
              <a:gd name="T78" fmla="*/ 538 w 812"/>
              <a:gd name="T79" fmla="*/ 1302 h 1562"/>
              <a:gd name="T80" fmla="*/ 522 w 812"/>
              <a:gd name="T81" fmla="*/ 1198 h 1562"/>
              <a:gd name="T82" fmla="*/ 589 w 812"/>
              <a:gd name="T83" fmla="*/ 1104 h 1562"/>
              <a:gd name="T84" fmla="*/ 615 w 812"/>
              <a:gd name="T85" fmla="*/ 1059 h 1562"/>
              <a:gd name="T86" fmla="*/ 662 w 812"/>
              <a:gd name="T87" fmla="*/ 959 h 1562"/>
              <a:gd name="T88" fmla="*/ 668 w 812"/>
              <a:gd name="T89" fmla="*/ 877 h 1562"/>
              <a:gd name="T90" fmla="*/ 692 w 812"/>
              <a:gd name="T91" fmla="*/ 768 h 1562"/>
              <a:gd name="T92" fmla="*/ 701 w 812"/>
              <a:gd name="T93" fmla="*/ 683 h 1562"/>
              <a:gd name="T94" fmla="*/ 687 w 812"/>
              <a:gd name="T95" fmla="*/ 580 h 1562"/>
              <a:gd name="T96" fmla="*/ 720 w 812"/>
              <a:gd name="T97" fmla="*/ 496 h 1562"/>
              <a:gd name="T98" fmla="*/ 788 w 812"/>
              <a:gd name="T99" fmla="*/ 422 h 1562"/>
              <a:gd name="T100" fmla="*/ 797 w 812"/>
              <a:gd name="T101" fmla="*/ 346 h 1562"/>
              <a:gd name="T102" fmla="*/ 812 w 812"/>
              <a:gd name="T103" fmla="*/ 324 h 1562"/>
              <a:gd name="T104" fmla="*/ 782 w 812"/>
              <a:gd name="T105" fmla="*/ 298 h 1562"/>
              <a:gd name="T106" fmla="*/ 715 w 812"/>
              <a:gd name="T107" fmla="*/ 269 h 1562"/>
              <a:gd name="T108" fmla="*/ 650 w 812"/>
              <a:gd name="T109" fmla="*/ 225 h 1562"/>
              <a:gd name="T110" fmla="*/ 487 w 812"/>
              <a:gd name="T111" fmla="*/ 114 h 1562"/>
              <a:gd name="T112" fmla="*/ 356 w 812"/>
              <a:gd name="T113" fmla="*/ 1529 h 1562"/>
              <a:gd name="T114" fmla="*/ 405 w 812"/>
              <a:gd name="T115" fmla="*/ 1562 h 1562"/>
              <a:gd name="T116" fmla="*/ 458 w 812"/>
              <a:gd name="T117" fmla="*/ 1518 h 1562"/>
              <a:gd name="T118" fmla="*/ 435 w 812"/>
              <a:gd name="T119" fmla="*/ 1463 h 1562"/>
              <a:gd name="T120" fmla="*/ 375 w 812"/>
              <a:gd name="T121" fmla="*/ 1463 h 1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2" h="1562">
                <a:moveTo>
                  <a:pt x="484" y="84"/>
                </a:moveTo>
                <a:lnTo>
                  <a:pt x="484" y="84"/>
                </a:lnTo>
                <a:lnTo>
                  <a:pt x="483" y="73"/>
                </a:lnTo>
                <a:lnTo>
                  <a:pt x="484" y="59"/>
                </a:lnTo>
                <a:lnTo>
                  <a:pt x="484" y="59"/>
                </a:lnTo>
                <a:lnTo>
                  <a:pt x="483" y="53"/>
                </a:lnTo>
                <a:lnTo>
                  <a:pt x="482" y="48"/>
                </a:lnTo>
                <a:lnTo>
                  <a:pt x="481" y="41"/>
                </a:lnTo>
                <a:lnTo>
                  <a:pt x="471" y="42"/>
                </a:lnTo>
                <a:lnTo>
                  <a:pt x="471" y="42"/>
                </a:lnTo>
                <a:lnTo>
                  <a:pt x="465" y="37"/>
                </a:lnTo>
                <a:lnTo>
                  <a:pt x="446" y="23"/>
                </a:lnTo>
                <a:lnTo>
                  <a:pt x="446" y="23"/>
                </a:lnTo>
                <a:lnTo>
                  <a:pt x="424" y="6"/>
                </a:lnTo>
                <a:lnTo>
                  <a:pt x="416" y="1"/>
                </a:lnTo>
                <a:lnTo>
                  <a:pt x="412" y="0"/>
                </a:lnTo>
                <a:lnTo>
                  <a:pt x="409" y="0"/>
                </a:lnTo>
                <a:lnTo>
                  <a:pt x="409" y="0"/>
                </a:lnTo>
                <a:lnTo>
                  <a:pt x="399" y="1"/>
                </a:lnTo>
                <a:lnTo>
                  <a:pt x="386" y="2"/>
                </a:lnTo>
                <a:lnTo>
                  <a:pt x="374" y="5"/>
                </a:lnTo>
                <a:lnTo>
                  <a:pt x="367" y="5"/>
                </a:lnTo>
                <a:lnTo>
                  <a:pt x="367" y="5"/>
                </a:lnTo>
                <a:lnTo>
                  <a:pt x="359" y="5"/>
                </a:lnTo>
                <a:lnTo>
                  <a:pt x="346" y="8"/>
                </a:lnTo>
                <a:lnTo>
                  <a:pt x="346" y="8"/>
                </a:lnTo>
                <a:lnTo>
                  <a:pt x="323" y="14"/>
                </a:lnTo>
                <a:lnTo>
                  <a:pt x="309" y="18"/>
                </a:lnTo>
                <a:lnTo>
                  <a:pt x="309" y="18"/>
                </a:lnTo>
                <a:lnTo>
                  <a:pt x="316" y="20"/>
                </a:lnTo>
                <a:lnTo>
                  <a:pt x="320" y="21"/>
                </a:lnTo>
                <a:lnTo>
                  <a:pt x="321" y="23"/>
                </a:lnTo>
                <a:lnTo>
                  <a:pt x="321" y="24"/>
                </a:lnTo>
                <a:lnTo>
                  <a:pt x="321" y="24"/>
                </a:lnTo>
                <a:lnTo>
                  <a:pt x="315" y="30"/>
                </a:lnTo>
                <a:lnTo>
                  <a:pt x="304" y="37"/>
                </a:lnTo>
                <a:lnTo>
                  <a:pt x="288" y="48"/>
                </a:lnTo>
                <a:lnTo>
                  <a:pt x="290" y="54"/>
                </a:lnTo>
                <a:lnTo>
                  <a:pt x="290" y="54"/>
                </a:lnTo>
                <a:lnTo>
                  <a:pt x="291" y="56"/>
                </a:lnTo>
                <a:lnTo>
                  <a:pt x="293" y="61"/>
                </a:lnTo>
                <a:lnTo>
                  <a:pt x="294" y="64"/>
                </a:lnTo>
                <a:lnTo>
                  <a:pt x="293" y="67"/>
                </a:lnTo>
                <a:lnTo>
                  <a:pt x="292" y="71"/>
                </a:lnTo>
                <a:lnTo>
                  <a:pt x="290" y="73"/>
                </a:lnTo>
                <a:lnTo>
                  <a:pt x="290" y="73"/>
                </a:lnTo>
                <a:lnTo>
                  <a:pt x="282" y="80"/>
                </a:lnTo>
                <a:lnTo>
                  <a:pt x="276" y="88"/>
                </a:lnTo>
                <a:lnTo>
                  <a:pt x="272" y="95"/>
                </a:lnTo>
                <a:lnTo>
                  <a:pt x="270" y="107"/>
                </a:lnTo>
                <a:lnTo>
                  <a:pt x="270" y="107"/>
                </a:lnTo>
                <a:lnTo>
                  <a:pt x="278" y="109"/>
                </a:lnTo>
                <a:lnTo>
                  <a:pt x="284" y="113"/>
                </a:lnTo>
                <a:lnTo>
                  <a:pt x="286" y="114"/>
                </a:lnTo>
                <a:lnTo>
                  <a:pt x="286" y="114"/>
                </a:lnTo>
                <a:lnTo>
                  <a:pt x="284" y="131"/>
                </a:lnTo>
                <a:lnTo>
                  <a:pt x="284" y="142"/>
                </a:lnTo>
                <a:lnTo>
                  <a:pt x="284" y="146"/>
                </a:lnTo>
                <a:lnTo>
                  <a:pt x="285" y="149"/>
                </a:lnTo>
                <a:lnTo>
                  <a:pt x="285" y="149"/>
                </a:lnTo>
                <a:lnTo>
                  <a:pt x="294" y="162"/>
                </a:lnTo>
                <a:lnTo>
                  <a:pt x="299" y="169"/>
                </a:lnTo>
                <a:lnTo>
                  <a:pt x="300" y="175"/>
                </a:lnTo>
                <a:lnTo>
                  <a:pt x="300" y="175"/>
                </a:lnTo>
                <a:lnTo>
                  <a:pt x="300" y="176"/>
                </a:lnTo>
                <a:lnTo>
                  <a:pt x="298" y="176"/>
                </a:lnTo>
                <a:lnTo>
                  <a:pt x="292" y="174"/>
                </a:lnTo>
                <a:lnTo>
                  <a:pt x="288" y="173"/>
                </a:lnTo>
                <a:lnTo>
                  <a:pt x="285" y="174"/>
                </a:lnTo>
                <a:lnTo>
                  <a:pt x="282" y="175"/>
                </a:lnTo>
                <a:lnTo>
                  <a:pt x="281" y="180"/>
                </a:lnTo>
                <a:lnTo>
                  <a:pt x="281" y="180"/>
                </a:lnTo>
                <a:lnTo>
                  <a:pt x="281" y="186"/>
                </a:lnTo>
                <a:lnTo>
                  <a:pt x="282" y="192"/>
                </a:lnTo>
                <a:lnTo>
                  <a:pt x="285" y="203"/>
                </a:lnTo>
                <a:lnTo>
                  <a:pt x="288" y="212"/>
                </a:lnTo>
                <a:lnTo>
                  <a:pt x="291" y="217"/>
                </a:lnTo>
                <a:lnTo>
                  <a:pt x="291" y="217"/>
                </a:lnTo>
                <a:lnTo>
                  <a:pt x="300" y="229"/>
                </a:lnTo>
                <a:lnTo>
                  <a:pt x="300" y="229"/>
                </a:lnTo>
                <a:lnTo>
                  <a:pt x="284" y="243"/>
                </a:lnTo>
                <a:lnTo>
                  <a:pt x="270" y="255"/>
                </a:lnTo>
                <a:lnTo>
                  <a:pt x="260" y="265"/>
                </a:lnTo>
                <a:lnTo>
                  <a:pt x="260" y="265"/>
                </a:lnTo>
                <a:lnTo>
                  <a:pt x="250" y="277"/>
                </a:lnTo>
                <a:lnTo>
                  <a:pt x="237" y="291"/>
                </a:lnTo>
                <a:lnTo>
                  <a:pt x="225" y="305"/>
                </a:lnTo>
                <a:lnTo>
                  <a:pt x="221" y="310"/>
                </a:lnTo>
                <a:lnTo>
                  <a:pt x="220" y="315"/>
                </a:lnTo>
                <a:lnTo>
                  <a:pt x="220" y="315"/>
                </a:lnTo>
                <a:lnTo>
                  <a:pt x="213" y="340"/>
                </a:lnTo>
                <a:lnTo>
                  <a:pt x="208" y="357"/>
                </a:lnTo>
                <a:lnTo>
                  <a:pt x="207" y="369"/>
                </a:lnTo>
                <a:lnTo>
                  <a:pt x="207" y="369"/>
                </a:lnTo>
                <a:lnTo>
                  <a:pt x="204" y="379"/>
                </a:lnTo>
                <a:lnTo>
                  <a:pt x="199" y="400"/>
                </a:lnTo>
                <a:lnTo>
                  <a:pt x="185" y="458"/>
                </a:lnTo>
                <a:lnTo>
                  <a:pt x="172" y="514"/>
                </a:lnTo>
                <a:lnTo>
                  <a:pt x="167" y="534"/>
                </a:lnTo>
                <a:lnTo>
                  <a:pt x="166" y="544"/>
                </a:lnTo>
                <a:lnTo>
                  <a:pt x="166" y="544"/>
                </a:lnTo>
                <a:lnTo>
                  <a:pt x="168" y="552"/>
                </a:lnTo>
                <a:lnTo>
                  <a:pt x="172" y="561"/>
                </a:lnTo>
                <a:lnTo>
                  <a:pt x="177" y="568"/>
                </a:lnTo>
                <a:lnTo>
                  <a:pt x="180" y="572"/>
                </a:lnTo>
                <a:lnTo>
                  <a:pt x="180" y="572"/>
                </a:lnTo>
                <a:lnTo>
                  <a:pt x="202" y="586"/>
                </a:lnTo>
                <a:lnTo>
                  <a:pt x="222" y="598"/>
                </a:lnTo>
                <a:lnTo>
                  <a:pt x="222" y="598"/>
                </a:lnTo>
                <a:lnTo>
                  <a:pt x="242" y="655"/>
                </a:lnTo>
                <a:lnTo>
                  <a:pt x="255" y="694"/>
                </a:lnTo>
                <a:lnTo>
                  <a:pt x="262" y="715"/>
                </a:lnTo>
                <a:lnTo>
                  <a:pt x="262" y="715"/>
                </a:lnTo>
                <a:lnTo>
                  <a:pt x="266" y="725"/>
                </a:lnTo>
                <a:lnTo>
                  <a:pt x="273" y="747"/>
                </a:lnTo>
                <a:lnTo>
                  <a:pt x="279" y="769"/>
                </a:lnTo>
                <a:lnTo>
                  <a:pt x="281" y="782"/>
                </a:lnTo>
                <a:lnTo>
                  <a:pt x="281" y="782"/>
                </a:lnTo>
                <a:lnTo>
                  <a:pt x="281" y="824"/>
                </a:lnTo>
                <a:lnTo>
                  <a:pt x="281" y="872"/>
                </a:lnTo>
                <a:lnTo>
                  <a:pt x="281" y="872"/>
                </a:lnTo>
                <a:lnTo>
                  <a:pt x="281" y="886"/>
                </a:lnTo>
                <a:lnTo>
                  <a:pt x="281" y="890"/>
                </a:lnTo>
                <a:lnTo>
                  <a:pt x="43" y="1211"/>
                </a:lnTo>
                <a:lnTo>
                  <a:pt x="43" y="1211"/>
                </a:lnTo>
                <a:lnTo>
                  <a:pt x="36" y="1218"/>
                </a:lnTo>
                <a:lnTo>
                  <a:pt x="19" y="1236"/>
                </a:lnTo>
                <a:lnTo>
                  <a:pt x="11" y="1247"/>
                </a:lnTo>
                <a:lnTo>
                  <a:pt x="5" y="1256"/>
                </a:lnTo>
                <a:lnTo>
                  <a:pt x="0" y="1267"/>
                </a:lnTo>
                <a:lnTo>
                  <a:pt x="0" y="1271"/>
                </a:lnTo>
                <a:lnTo>
                  <a:pt x="1" y="1274"/>
                </a:lnTo>
                <a:lnTo>
                  <a:pt x="1" y="1274"/>
                </a:lnTo>
                <a:lnTo>
                  <a:pt x="5" y="1280"/>
                </a:lnTo>
                <a:lnTo>
                  <a:pt x="10" y="1285"/>
                </a:lnTo>
                <a:lnTo>
                  <a:pt x="18" y="1288"/>
                </a:lnTo>
                <a:lnTo>
                  <a:pt x="26" y="1289"/>
                </a:lnTo>
                <a:lnTo>
                  <a:pt x="36" y="1289"/>
                </a:lnTo>
                <a:lnTo>
                  <a:pt x="46" y="1286"/>
                </a:lnTo>
                <a:lnTo>
                  <a:pt x="55" y="1283"/>
                </a:lnTo>
                <a:lnTo>
                  <a:pt x="66" y="1277"/>
                </a:lnTo>
                <a:lnTo>
                  <a:pt x="66" y="1277"/>
                </a:lnTo>
                <a:lnTo>
                  <a:pt x="75" y="1270"/>
                </a:lnTo>
                <a:lnTo>
                  <a:pt x="82" y="1261"/>
                </a:lnTo>
                <a:lnTo>
                  <a:pt x="87" y="1254"/>
                </a:lnTo>
                <a:lnTo>
                  <a:pt x="91" y="1247"/>
                </a:lnTo>
                <a:lnTo>
                  <a:pt x="94" y="1241"/>
                </a:lnTo>
                <a:lnTo>
                  <a:pt x="95" y="1235"/>
                </a:lnTo>
                <a:lnTo>
                  <a:pt x="95" y="1228"/>
                </a:lnTo>
                <a:lnTo>
                  <a:pt x="95" y="1228"/>
                </a:lnTo>
                <a:lnTo>
                  <a:pt x="95" y="1220"/>
                </a:lnTo>
                <a:lnTo>
                  <a:pt x="95" y="1218"/>
                </a:lnTo>
                <a:lnTo>
                  <a:pt x="275" y="996"/>
                </a:lnTo>
                <a:lnTo>
                  <a:pt x="275" y="996"/>
                </a:lnTo>
                <a:lnTo>
                  <a:pt x="278" y="1058"/>
                </a:lnTo>
                <a:lnTo>
                  <a:pt x="280" y="1133"/>
                </a:lnTo>
                <a:lnTo>
                  <a:pt x="280" y="1133"/>
                </a:lnTo>
                <a:lnTo>
                  <a:pt x="279" y="1140"/>
                </a:lnTo>
                <a:lnTo>
                  <a:pt x="274" y="1151"/>
                </a:lnTo>
                <a:lnTo>
                  <a:pt x="261" y="1177"/>
                </a:lnTo>
                <a:lnTo>
                  <a:pt x="245" y="1206"/>
                </a:lnTo>
                <a:lnTo>
                  <a:pt x="232" y="1230"/>
                </a:lnTo>
                <a:lnTo>
                  <a:pt x="232" y="1230"/>
                </a:lnTo>
                <a:lnTo>
                  <a:pt x="219" y="1258"/>
                </a:lnTo>
                <a:lnTo>
                  <a:pt x="212" y="1276"/>
                </a:lnTo>
                <a:lnTo>
                  <a:pt x="206" y="1294"/>
                </a:lnTo>
                <a:lnTo>
                  <a:pt x="204" y="1302"/>
                </a:lnTo>
                <a:lnTo>
                  <a:pt x="203" y="1309"/>
                </a:lnTo>
                <a:lnTo>
                  <a:pt x="203" y="1318"/>
                </a:lnTo>
                <a:lnTo>
                  <a:pt x="206" y="1324"/>
                </a:lnTo>
                <a:lnTo>
                  <a:pt x="209" y="1330"/>
                </a:lnTo>
                <a:lnTo>
                  <a:pt x="215" y="1335"/>
                </a:lnTo>
                <a:lnTo>
                  <a:pt x="222" y="1337"/>
                </a:lnTo>
                <a:lnTo>
                  <a:pt x="232" y="1338"/>
                </a:lnTo>
                <a:lnTo>
                  <a:pt x="232" y="1338"/>
                </a:lnTo>
                <a:lnTo>
                  <a:pt x="243" y="1338"/>
                </a:lnTo>
                <a:lnTo>
                  <a:pt x="252" y="1336"/>
                </a:lnTo>
                <a:lnTo>
                  <a:pt x="262" y="1331"/>
                </a:lnTo>
                <a:lnTo>
                  <a:pt x="270" y="1326"/>
                </a:lnTo>
                <a:lnTo>
                  <a:pt x="278" y="1318"/>
                </a:lnTo>
                <a:lnTo>
                  <a:pt x="285" y="1311"/>
                </a:lnTo>
                <a:lnTo>
                  <a:pt x="291" y="1301"/>
                </a:lnTo>
                <a:lnTo>
                  <a:pt x="296" y="1291"/>
                </a:lnTo>
                <a:lnTo>
                  <a:pt x="305" y="1271"/>
                </a:lnTo>
                <a:lnTo>
                  <a:pt x="312" y="1252"/>
                </a:lnTo>
                <a:lnTo>
                  <a:pt x="322" y="1223"/>
                </a:lnTo>
                <a:lnTo>
                  <a:pt x="322" y="1223"/>
                </a:lnTo>
                <a:lnTo>
                  <a:pt x="328" y="1208"/>
                </a:lnTo>
                <a:lnTo>
                  <a:pt x="333" y="1201"/>
                </a:lnTo>
                <a:lnTo>
                  <a:pt x="335" y="1196"/>
                </a:lnTo>
                <a:lnTo>
                  <a:pt x="339" y="1189"/>
                </a:lnTo>
                <a:lnTo>
                  <a:pt x="339" y="1189"/>
                </a:lnTo>
                <a:lnTo>
                  <a:pt x="346" y="1172"/>
                </a:lnTo>
                <a:lnTo>
                  <a:pt x="350" y="1158"/>
                </a:lnTo>
                <a:lnTo>
                  <a:pt x="350" y="1158"/>
                </a:lnTo>
                <a:lnTo>
                  <a:pt x="350" y="1153"/>
                </a:lnTo>
                <a:lnTo>
                  <a:pt x="350" y="1152"/>
                </a:lnTo>
                <a:lnTo>
                  <a:pt x="350" y="1148"/>
                </a:lnTo>
                <a:lnTo>
                  <a:pt x="350" y="1148"/>
                </a:lnTo>
                <a:lnTo>
                  <a:pt x="371" y="1085"/>
                </a:lnTo>
                <a:lnTo>
                  <a:pt x="371" y="1085"/>
                </a:lnTo>
                <a:lnTo>
                  <a:pt x="379" y="1058"/>
                </a:lnTo>
                <a:lnTo>
                  <a:pt x="387" y="1021"/>
                </a:lnTo>
                <a:lnTo>
                  <a:pt x="399" y="967"/>
                </a:lnTo>
                <a:lnTo>
                  <a:pt x="399" y="967"/>
                </a:lnTo>
                <a:lnTo>
                  <a:pt x="400" y="961"/>
                </a:lnTo>
                <a:lnTo>
                  <a:pt x="403" y="954"/>
                </a:lnTo>
                <a:lnTo>
                  <a:pt x="412" y="936"/>
                </a:lnTo>
                <a:lnTo>
                  <a:pt x="412" y="936"/>
                </a:lnTo>
                <a:lnTo>
                  <a:pt x="445" y="877"/>
                </a:lnTo>
                <a:lnTo>
                  <a:pt x="445" y="877"/>
                </a:lnTo>
                <a:lnTo>
                  <a:pt x="446" y="878"/>
                </a:lnTo>
                <a:lnTo>
                  <a:pt x="448" y="879"/>
                </a:lnTo>
                <a:lnTo>
                  <a:pt x="451" y="880"/>
                </a:lnTo>
                <a:lnTo>
                  <a:pt x="454" y="879"/>
                </a:lnTo>
                <a:lnTo>
                  <a:pt x="458" y="878"/>
                </a:lnTo>
                <a:lnTo>
                  <a:pt x="464" y="873"/>
                </a:lnTo>
                <a:lnTo>
                  <a:pt x="469" y="865"/>
                </a:lnTo>
                <a:lnTo>
                  <a:pt x="469" y="865"/>
                </a:lnTo>
                <a:lnTo>
                  <a:pt x="482" y="843"/>
                </a:lnTo>
                <a:lnTo>
                  <a:pt x="493" y="820"/>
                </a:lnTo>
                <a:lnTo>
                  <a:pt x="505" y="795"/>
                </a:lnTo>
                <a:lnTo>
                  <a:pt x="505" y="795"/>
                </a:lnTo>
                <a:lnTo>
                  <a:pt x="517" y="835"/>
                </a:lnTo>
                <a:lnTo>
                  <a:pt x="530" y="878"/>
                </a:lnTo>
                <a:lnTo>
                  <a:pt x="530" y="878"/>
                </a:lnTo>
                <a:lnTo>
                  <a:pt x="534" y="896"/>
                </a:lnTo>
                <a:lnTo>
                  <a:pt x="536" y="909"/>
                </a:lnTo>
                <a:lnTo>
                  <a:pt x="537" y="921"/>
                </a:lnTo>
                <a:lnTo>
                  <a:pt x="537" y="921"/>
                </a:lnTo>
                <a:lnTo>
                  <a:pt x="535" y="938"/>
                </a:lnTo>
                <a:lnTo>
                  <a:pt x="529" y="967"/>
                </a:lnTo>
                <a:lnTo>
                  <a:pt x="519" y="1009"/>
                </a:lnTo>
                <a:lnTo>
                  <a:pt x="519" y="1009"/>
                </a:lnTo>
                <a:lnTo>
                  <a:pt x="516" y="1019"/>
                </a:lnTo>
                <a:lnTo>
                  <a:pt x="506" y="1033"/>
                </a:lnTo>
                <a:lnTo>
                  <a:pt x="495" y="1049"/>
                </a:lnTo>
                <a:lnTo>
                  <a:pt x="484" y="1063"/>
                </a:lnTo>
                <a:lnTo>
                  <a:pt x="484" y="1063"/>
                </a:lnTo>
                <a:lnTo>
                  <a:pt x="469" y="1085"/>
                </a:lnTo>
                <a:lnTo>
                  <a:pt x="447" y="1116"/>
                </a:lnTo>
                <a:lnTo>
                  <a:pt x="421" y="1156"/>
                </a:lnTo>
                <a:lnTo>
                  <a:pt x="421" y="1156"/>
                </a:lnTo>
                <a:lnTo>
                  <a:pt x="407" y="1169"/>
                </a:lnTo>
                <a:lnTo>
                  <a:pt x="398" y="1180"/>
                </a:lnTo>
                <a:lnTo>
                  <a:pt x="394" y="1184"/>
                </a:lnTo>
                <a:lnTo>
                  <a:pt x="392" y="1188"/>
                </a:lnTo>
                <a:lnTo>
                  <a:pt x="392" y="1188"/>
                </a:lnTo>
                <a:lnTo>
                  <a:pt x="391" y="1195"/>
                </a:lnTo>
                <a:lnTo>
                  <a:pt x="391" y="1202"/>
                </a:lnTo>
                <a:lnTo>
                  <a:pt x="391" y="1212"/>
                </a:lnTo>
                <a:lnTo>
                  <a:pt x="392" y="1224"/>
                </a:lnTo>
                <a:lnTo>
                  <a:pt x="392" y="1224"/>
                </a:lnTo>
                <a:lnTo>
                  <a:pt x="395" y="1236"/>
                </a:lnTo>
                <a:lnTo>
                  <a:pt x="403" y="1256"/>
                </a:lnTo>
                <a:lnTo>
                  <a:pt x="413" y="1283"/>
                </a:lnTo>
                <a:lnTo>
                  <a:pt x="427" y="1312"/>
                </a:lnTo>
                <a:lnTo>
                  <a:pt x="442" y="1341"/>
                </a:lnTo>
                <a:lnTo>
                  <a:pt x="449" y="1353"/>
                </a:lnTo>
                <a:lnTo>
                  <a:pt x="458" y="1365"/>
                </a:lnTo>
                <a:lnTo>
                  <a:pt x="466" y="1374"/>
                </a:lnTo>
                <a:lnTo>
                  <a:pt x="475" y="1383"/>
                </a:lnTo>
                <a:lnTo>
                  <a:pt x="482" y="1387"/>
                </a:lnTo>
                <a:lnTo>
                  <a:pt x="487" y="1389"/>
                </a:lnTo>
                <a:lnTo>
                  <a:pt x="490" y="1390"/>
                </a:lnTo>
                <a:lnTo>
                  <a:pt x="490" y="1390"/>
                </a:lnTo>
                <a:lnTo>
                  <a:pt x="505" y="1390"/>
                </a:lnTo>
                <a:lnTo>
                  <a:pt x="516" y="1387"/>
                </a:lnTo>
                <a:lnTo>
                  <a:pt x="524" y="1385"/>
                </a:lnTo>
                <a:lnTo>
                  <a:pt x="531" y="1380"/>
                </a:lnTo>
                <a:lnTo>
                  <a:pt x="536" y="1374"/>
                </a:lnTo>
                <a:lnTo>
                  <a:pt x="538" y="1368"/>
                </a:lnTo>
                <a:lnTo>
                  <a:pt x="540" y="1362"/>
                </a:lnTo>
                <a:lnTo>
                  <a:pt x="540" y="1355"/>
                </a:lnTo>
                <a:lnTo>
                  <a:pt x="540" y="1355"/>
                </a:lnTo>
                <a:lnTo>
                  <a:pt x="538" y="1349"/>
                </a:lnTo>
                <a:lnTo>
                  <a:pt x="538" y="1342"/>
                </a:lnTo>
                <a:lnTo>
                  <a:pt x="540" y="1326"/>
                </a:lnTo>
                <a:lnTo>
                  <a:pt x="540" y="1311"/>
                </a:lnTo>
                <a:lnTo>
                  <a:pt x="538" y="1302"/>
                </a:lnTo>
                <a:lnTo>
                  <a:pt x="536" y="1292"/>
                </a:lnTo>
                <a:lnTo>
                  <a:pt x="536" y="1292"/>
                </a:lnTo>
                <a:lnTo>
                  <a:pt x="530" y="1270"/>
                </a:lnTo>
                <a:lnTo>
                  <a:pt x="524" y="1243"/>
                </a:lnTo>
                <a:lnTo>
                  <a:pt x="518" y="1210"/>
                </a:lnTo>
                <a:lnTo>
                  <a:pt x="518" y="1210"/>
                </a:lnTo>
                <a:lnTo>
                  <a:pt x="522" y="1198"/>
                </a:lnTo>
                <a:lnTo>
                  <a:pt x="526" y="1189"/>
                </a:lnTo>
                <a:lnTo>
                  <a:pt x="531" y="1182"/>
                </a:lnTo>
                <a:lnTo>
                  <a:pt x="531" y="1182"/>
                </a:lnTo>
                <a:lnTo>
                  <a:pt x="556" y="1145"/>
                </a:lnTo>
                <a:lnTo>
                  <a:pt x="582" y="1110"/>
                </a:lnTo>
                <a:lnTo>
                  <a:pt x="582" y="1110"/>
                </a:lnTo>
                <a:lnTo>
                  <a:pt x="589" y="1104"/>
                </a:lnTo>
                <a:lnTo>
                  <a:pt x="600" y="1095"/>
                </a:lnTo>
                <a:lnTo>
                  <a:pt x="604" y="1091"/>
                </a:lnTo>
                <a:lnTo>
                  <a:pt x="609" y="1085"/>
                </a:lnTo>
                <a:lnTo>
                  <a:pt x="613" y="1079"/>
                </a:lnTo>
                <a:lnTo>
                  <a:pt x="614" y="1071"/>
                </a:lnTo>
                <a:lnTo>
                  <a:pt x="614" y="1071"/>
                </a:lnTo>
                <a:lnTo>
                  <a:pt x="615" y="1059"/>
                </a:lnTo>
                <a:lnTo>
                  <a:pt x="614" y="1053"/>
                </a:lnTo>
                <a:lnTo>
                  <a:pt x="614" y="1050"/>
                </a:lnTo>
                <a:lnTo>
                  <a:pt x="617" y="1047"/>
                </a:lnTo>
                <a:lnTo>
                  <a:pt x="617" y="1047"/>
                </a:lnTo>
                <a:lnTo>
                  <a:pt x="639" y="1004"/>
                </a:lnTo>
                <a:lnTo>
                  <a:pt x="656" y="973"/>
                </a:lnTo>
                <a:lnTo>
                  <a:pt x="662" y="959"/>
                </a:lnTo>
                <a:lnTo>
                  <a:pt x="667" y="947"/>
                </a:lnTo>
                <a:lnTo>
                  <a:pt x="667" y="947"/>
                </a:lnTo>
                <a:lnTo>
                  <a:pt x="669" y="937"/>
                </a:lnTo>
                <a:lnTo>
                  <a:pt x="671" y="925"/>
                </a:lnTo>
                <a:lnTo>
                  <a:pt x="671" y="902"/>
                </a:lnTo>
                <a:lnTo>
                  <a:pt x="669" y="884"/>
                </a:lnTo>
                <a:lnTo>
                  <a:pt x="668" y="877"/>
                </a:lnTo>
                <a:lnTo>
                  <a:pt x="703" y="864"/>
                </a:lnTo>
                <a:lnTo>
                  <a:pt x="703" y="864"/>
                </a:lnTo>
                <a:lnTo>
                  <a:pt x="699" y="848"/>
                </a:lnTo>
                <a:lnTo>
                  <a:pt x="697" y="834"/>
                </a:lnTo>
                <a:lnTo>
                  <a:pt x="696" y="819"/>
                </a:lnTo>
                <a:lnTo>
                  <a:pt x="696" y="819"/>
                </a:lnTo>
                <a:lnTo>
                  <a:pt x="692" y="768"/>
                </a:lnTo>
                <a:lnTo>
                  <a:pt x="691" y="739"/>
                </a:lnTo>
                <a:lnTo>
                  <a:pt x="691" y="727"/>
                </a:lnTo>
                <a:lnTo>
                  <a:pt x="692" y="719"/>
                </a:lnTo>
                <a:lnTo>
                  <a:pt x="692" y="719"/>
                </a:lnTo>
                <a:lnTo>
                  <a:pt x="697" y="710"/>
                </a:lnTo>
                <a:lnTo>
                  <a:pt x="699" y="699"/>
                </a:lnTo>
                <a:lnTo>
                  <a:pt x="701" y="683"/>
                </a:lnTo>
                <a:lnTo>
                  <a:pt x="703" y="658"/>
                </a:lnTo>
                <a:lnTo>
                  <a:pt x="703" y="658"/>
                </a:lnTo>
                <a:lnTo>
                  <a:pt x="702" y="643"/>
                </a:lnTo>
                <a:lnTo>
                  <a:pt x="701" y="627"/>
                </a:lnTo>
                <a:lnTo>
                  <a:pt x="697" y="613"/>
                </a:lnTo>
                <a:lnTo>
                  <a:pt x="695" y="599"/>
                </a:lnTo>
                <a:lnTo>
                  <a:pt x="687" y="580"/>
                </a:lnTo>
                <a:lnTo>
                  <a:pt x="685" y="572"/>
                </a:lnTo>
                <a:lnTo>
                  <a:pt x="704" y="530"/>
                </a:lnTo>
                <a:lnTo>
                  <a:pt x="704" y="530"/>
                </a:lnTo>
                <a:lnTo>
                  <a:pt x="710" y="514"/>
                </a:lnTo>
                <a:lnTo>
                  <a:pt x="715" y="503"/>
                </a:lnTo>
                <a:lnTo>
                  <a:pt x="719" y="498"/>
                </a:lnTo>
                <a:lnTo>
                  <a:pt x="720" y="496"/>
                </a:lnTo>
                <a:lnTo>
                  <a:pt x="720" y="496"/>
                </a:lnTo>
                <a:lnTo>
                  <a:pt x="743" y="482"/>
                </a:lnTo>
                <a:lnTo>
                  <a:pt x="757" y="472"/>
                </a:lnTo>
                <a:lnTo>
                  <a:pt x="764" y="465"/>
                </a:lnTo>
                <a:lnTo>
                  <a:pt x="764" y="465"/>
                </a:lnTo>
                <a:lnTo>
                  <a:pt x="773" y="450"/>
                </a:lnTo>
                <a:lnTo>
                  <a:pt x="788" y="422"/>
                </a:lnTo>
                <a:lnTo>
                  <a:pt x="804" y="391"/>
                </a:lnTo>
                <a:lnTo>
                  <a:pt x="809" y="381"/>
                </a:lnTo>
                <a:lnTo>
                  <a:pt x="810" y="375"/>
                </a:lnTo>
                <a:lnTo>
                  <a:pt x="810" y="375"/>
                </a:lnTo>
                <a:lnTo>
                  <a:pt x="808" y="367"/>
                </a:lnTo>
                <a:lnTo>
                  <a:pt x="804" y="358"/>
                </a:lnTo>
                <a:lnTo>
                  <a:pt x="797" y="346"/>
                </a:lnTo>
                <a:lnTo>
                  <a:pt x="797" y="346"/>
                </a:lnTo>
                <a:lnTo>
                  <a:pt x="802" y="343"/>
                </a:lnTo>
                <a:lnTo>
                  <a:pt x="805" y="340"/>
                </a:lnTo>
                <a:lnTo>
                  <a:pt x="810" y="336"/>
                </a:lnTo>
                <a:lnTo>
                  <a:pt x="812" y="331"/>
                </a:lnTo>
                <a:lnTo>
                  <a:pt x="812" y="328"/>
                </a:lnTo>
                <a:lnTo>
                  <a:pt x="812" y="324"/>
                </a:lnTo>
                <a:lnTo>
                  <a:pt x="811" y="322"/>
                </a:lnTo>
                <a:lnTo>
                  <a:pt x="809" y="317"/>
                </a:lnTo>
                <a:lnTo>
                  <a:pt x="805" y="313"/>
                </a:lnTo>
                <a:lnTo>
                  <a:pt x="800" y="310"/>
                </a:lnTo>
                <a:lnTo>
                  <a:pt x="800" y="310"/>
                </a:lnTo>
                <a:lnTo>
                  <a:pt x="791" y="303"/>
                </a:lnTo>
                <a:lnTo>
                  <a:pt x="782" y="298"/>
                </a:lnTo>
                <a:lnTo>
                  <a:pt x="775" y="295"/>
                </a:lnTo>
                <a:lnTo>
                  <a:pt x="769" y="294"/>
                </a:lnTo>
                <a:lnTo>
                  <a:pt x="752" y="288"/>
                </a:lnTo>
                <a:lnTo>
                  <a:pt x="741" y="285"/>
                </a:lnTo>
                <a:lnTo>
                  <a:pt x="728" y="277"/>
                </a:lnTo>
                <a:lnTo>
                  <a:pt x="728" y="277"/>
                </a:lnTo>
                <a:lnTo>
                  <a:pt x="715" y="269"/>
                </a:lnTo>
                <a:lnTo>
                  <a:pt x="705" y="261"/>
                </a:lnTo>
                <a:lnTo>
                  <a:pt x="690" y="249"/>
                </a:lnTo>
                <a:lnTo>
                  <a:pt x="683" y="243"/>
                </a:lnTo>
                <a:lnTo>
                  <a:pt x="674" y="237"/>
                </a:lnTo>
                <a:lnTo>
                  <a:pt x="663" y="231"/>
                </a:lnTo>
                <a:lnTo>
                  <a:pt x="650" y="225"/>
                </a:lnTo>
                <a:lnTo>
                  <a:pt x="650" y="225"/>
                </a:lnTo>
                <a:lnTo>
                  <a:pt x="620" y="212"/>
                </a:lnTo>
                <a:lnTo>
                  <a:pt x="592" y="203"/>
                </a:lnTo>
                <a:lnTo>
                  <a:pt x="565" y="194"/>
                </a:lnTo>
                <a:lnTo>
                  <a:pt x="517" y="190"/>
                </a:lnTo>
                <a:lnTo>
                  <a:pt x="494" y="167"/>
                </a:lnTo>
                <a:lnTo>
                  <a:pt x="499" y="143"/>
                </a:lnTo>
                <a:lnTo>
                  <a:pt x="487" y="114"/>
                </a:lnTo>
                <a:lnTo>
                  <a:pt x="494" y="94"/>
                </a:lnTo>
                <a:lnTo>
                  <a:pt x="496" y="84"/>
                </a:lnTo>
                <a:lnTo>
                  <a:pt x="484" y="84"/>
                </a:lnTo>
                <a:close/>
                <a:moveTo>
                  <a:pt x="352" y="1508"/>
                </a:moveTo>
                <a:lnTo>
                  <a:pt x="352" y="1508"/>
                </a:lnTo>
                <a:lnTo>
                  <a:pt x="352" y="1518"/>
                </a:lnTo>
                <a:lnTo>
                  <a:pt x="356" y="1529"/>
                </a:lnTo>
                <a:lnTo>
                  <a:pt x="361" y="1538"/>
                </a:lnTo>
                <a:lnTo>
                  <a:pt x="368" y="1546"/>
                </a:lnTo>
                <a:lnTo>
                  <a:pt x="375" y="1552"/>
                </a:lnTo>
                <a:lnTo>
                  <a:pt x="385" y="1557"/>
                </a:lnTo>
                <a:lnTo>
                  <a:pt x="394" y="1560"/>
                </a:lnTo>
                <a:lnTo>
                  <a:pt x="405" y="1562"/>
                </a:lnTo>
                <a:lnTo>
                  <a:pt x="405" y="1562"/>
                </a:lnTo>
                <a:lnTo>
                  <a:pt x="416" y="1560"/>
                </a:lnTo>
                <a:lnTo>
                  <a:pt x="427" y="1557"/>
                </a:lnTo>
                <a:lnTo>
                  <a:pt x="435" y="1552"/>
                </a:lnTo>
                <a:lnTo>
                  <a:pt x="443" y="1546"/>
                </a:lnTo>
                <a:lnTo>
                  <a:pt x="451" y="1538"/>
                </a:lnTo>
                <a:lnTo>
                  <a:pt x="455" y="1529"/>
                </a:lnTo>
                <a:lnTo>
                  <a:pt x="458" y="1518"/>
                </a:lnTo>
                <a:lnTo>
                  <a:pt x="459" y="1508"/>
                </a:lnTo>
                <a:lnTo>
                  <a:pt x="459" y="1508"/>
                </a:lnTo>
                <a:lnTo>
                  <a:pt x="458" y="1497"/>
                </a:lnTo>
                <a:lnTo>
                  <a:pt x="455" y="1486"/>
                </a:lnTo>
                <a:lnTo>
                  <a:pt x="451" y="1478"/>
                </a:lnTo>
                <a:lnTo>
                  <a:pt x="443" y="1469"/>
                </a:lnTo>
                <a:lnTo>
                  <a:pt x="435" y="1463"/>
                </a:lnTo>
                <a:lnTo>
                  <a:pt x="427" y="1457"/>
                </a:lnTo>
                <a:lnTo>
                  <a:pt x="416" y="1455"/>
                </a:lnTo>
                <a:lnTo>
                  <a:pt x="405" y="1453"/>
                </a:lnTo>
                <a:lnTo>
                  <a:pt x="405" y="1453"/>
                </a:lnTo>
                <a:lnTo>
                  <a:pt x="394" y="1455"/>
                </a:lnTo>
                <a:lnTo>
                  <a:pt x="385" y="1457"/>
                </a:lnTo>
                <a:lnTo>
                  <a:pt x="375" y="1463"/>
                </a:lnTo>
                <a:lnTo>
                  <a:pt x="368" y="1469"/>
                </a:lnTo>
                <a:lnTo>
                  <a:pt x="361" y="1478"/>
                </a:lnTo>
                <a:lnTo>
                  <a:pt x="356" y="1486"/>
                </a:lnTo>
                <a:lnTo>
                  <a:pt x="352" y="1497"/>
                </a:lnTo>
                <a:lnTo>
                  <a:pt x="352" y="1508"/>
                </a:lnTo>
                <a:lnTo>
                  <a:pt x="352" y="15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265AF4BA-546E-4F67-97D8-B344FB14FCB0}"/>
              </a:ext>
            </a:extLst>
          </p:cNvPr>
          <p:cNvSpPr>
            <a:spLocks/>
          </p:cNvSpPr>
          <p:nvPr/>
        </p:nvSpPr>
        <p:spPr bwMode="auto">
          <a:xfrm>
            <a:off x="7764073" y="5123288"/>
            <a:ext cx="1720220" cy="1201545"/>
          </a:xfrm>
          <a:custGeom>
            <a:avLst/>
            <a:gdLst>
              <a:gd name="T0" fmla="*/ 1202 w 1582"/>
              <a:gd name="T1" fmla="*/ 195 h 1105"/>
              <a:gd name="T2" fmla="*/ 1156 w 1582"/>
              <a:gd name="T3" fmla="*/ 234 h 1105"/>
              <a:gd name="T4" fmla="*/ 1125 w 1582"/>
              <a:gd name="T5" fmla="*/ 221 h 1105"/>
              <a:gd name="T6" fmla="*/ 1126 w 1582"/>
              <a:gd name="T7" fmla="*/ 248 h 1105"/>
              <a:gd name="T8" fmla="*/ 1079 w 1582"/>
              <a:gd name="T9" fmla="*/ 230 h 1105"/>
              <a:gd name="T10" fmla="*/ 1076 w 1582"/>
              <a:gd name="T11" fmla="*/ 216 h 1105"/>
              <a:gd name="T12" fmla="*/ 985 w 1582"/>
              <a:gd name="T13" fmla="*/ 224 h 1105"/>
              <a:gd name="T14" fmla="*/ 750 w 1582"/>
              <a:gd name="T15" fmla="*/ 299 h 1105"/>
              <a:gd name="T16" fmla="*/ 605 w 1582"/>
              <a:gd name="T17" fmla="*/ 301 h 1105"/>
              <a:gd name="T18" fmla="*/ 584 w 1582"/>
              <a:gd name="T19" fmla="*/ 320 h 1105"/>
              <a:gd name="T20" fmla="*/ 510 w 1582"/>
              <a:gd name="T21" fmla="*/ 376 h 1105"/>
              <a:gd name="T22" fmla="*/ 451 w 1582"/>
              <a:gd name="T23" fmla="*/ 441 h 1105"/>
              <a:gd name="T24" fmla="*/ 438 w 1582"/>
              <a:gd name="T25" fmla="*/ 504 h 1105"/>
              <a:gd name="T26" fmla="*/ 416 w 1582"/>
              <a:gd name="T27" fmla="*/ 570 h 1105"/>
              <a:gd name="T28" fmla="*/ 397 w 1582"/>
              <a:gd name="T29" fmla="*/ 672 h 1105"/>
              <a:gd name="T30" fmla="*/ 129 w 1582"/>
              <a:gd name="T31" fmla="*/ 701 h 1105"/>
              <a:gd name="T32" fmla="*/ 64 w 1582"/>
              <a:gd name="T33" fmla="*/ 681 h 1105"/>
              <a:gd name="T34" fmla="*/ 21 w 1582"/>
              <a:gd name="T35" fmla="*/ 690 h 1105"/>
              <a:gd name="T36" fmla="*/ 0 w 1582"/>
              <a:gd name="T37" fmla="*/ 717 h 1105"/>
              <a:gd name="T38" fmla="*/ 53 w 1582"/>
              <a:gd name="T39" fmla="*/ 777 h 1105"/>
              <a:gd name="T40" fmla="*/ 83 w 1582"/>
              <a:gd name="T41" fmla="*/ 824 h 1105"/>
              <a:gd name="T42" fmla="*/ 143 w 1582"/>
              <a:gd name="T43" fmla="*/ 893 h 1105"/>
              <a:gd name="T44" fmla="*/ 193 w 1582"/>
              <a:gd name="T45" fmla="*/ 903 h 1105"/>
              <a:gd name="T46" fmla="*/ 213 w 1582"/>
              <a:gd name="T47" fmla="*/ 886 h 1105"/>
              <a:gd name="T48" fmla="*/ 187 w 1582"/>
              <a:gd name="T49" fmla="*/ 836 h 1105"/>
              <a:gd name="T50" fmla="*/ 167 w 1582"/>
              <a:gd name="T51" fmla="*/ 797 h 1105"/>
              <a:gd name="T52" fmla="*/ 328 w 1582"/>
              <a:gd name="T53" fmla="*/ 803 h 1105"/>
              <a:gd name="T54" fmla="*/ 578 w 1582"/>
              <a:gd name="T55" fmla="*/ 787 h 1105"/>
              <a:gd name="T56" fmla="*/ 632 w 1582"/>
              <a:gd name="T57" fmla="*/ 765 h 1105"/>
              <a:gd name="T58" fmla="*/ 700 w 1582"/>
              <a:gd name="T59" fmla="*/ 704 h 1105"/>
              <a:gd name="T60" fmla="*/ 768 w 1582"/>
              <a:gd name="T61" fmla="*/ 664 h 1105"/>
              <a:gd name="T62" fmla="*/ 951 w 1582"/>
              <a:gd name="T63" fmla="*/ 662 h 1105"/>
              <a:gd name="T64" fmla="*/ 993 w 1582"/>
              <a:gd name="T65" fmla="*/ 725 h 1105"/>
              <a:gd name="T66" fmla="*/ 1012 w 1582"/>
              <a:gd name="T67" fmla="*/ 781 h 1105"/>
              <a:gd name="T68" fmla="*/ 1024 w 1582"/>
              <a:gd name="T69" fmla="*/ 797 h 1105"/>
              <a:gd name="T70" fmla="*/ 1081 w 1582"/>
              <a:gd name="T71" fmla="*/ 913 h 1105"/>
              <a:gd name="T72" fmla="*/ 1095 w 1582"/>
              <a:gd name="T73" fmla="*/ 973 h 1105"/>
              <a:gd name="T74" fmla="*/ 1099 w 1582"/>
              <a:gd name="T75" fmla="*/ 1062 h 1105"/>
              <a:gd name="T76" fmla="*/ 1132 w 1582"/>
              <a:gd name="T77" fmla="*/ 1088 h 1105"/>
              <a:gd name="T78" fmla="*/ 1277 w 1582"/>
              <a:gd name="T79" fmla="*/ 1104 h 1105"/>
              <a:gd name="T80" fmla="*/ 1298 w 1582"/>
              <a:gd name="T81" fmla="*/ 1075 h 1105"/>
              <a:gd name="T82" fmla="*/ 1271 w 1582"/>
              <a:gd name="T83" fmla="*/ 1035 h 1105"/>
              <a:gd name="T84" fmla="*/ 1190 w 1582"/>
              <a:gd name="T85" fmla="*/ 951 h 1105"/>
              <a:gd name="T86" fmla="*/ 1130 w 1582"/>
              <a:gd name="T87" fmla="*/ 598 h 1105"/>
              <a:gd name="T88" fmla="*/ 1230 w 1582"/>
              <a:gd name="T89" fmla="*/ 580 h 1105"/>
              <a:gd name="T90" fmla="*/ 1267 w 1582"/>
              <a:gd name="T91" fmla="*/ 552 h 1105"/>
              <a:gd name="T92" fmla="*/ 1296 w 1582"/>
              <a:gd name="T93" fmla="*/ 429 h 1105"/>
              <a:gd name="T94" fmla="*/ 1319 w 1582"/>
              <a:gd name="T95" fmla="*/ 388 h 1105"/>
              <a:gd name="T96" fmla="*/ 1343 w 1582"/>
              <a:gd name="T97" fmla="*/ 347 h 1105"/>
              <a:gd name="T98" fmla="*/ 1355 w 1582"/>
              <a:gd name="T99" fmla="*/ 305 h 1105"/>
              <a:gd name="T100" fmla="*/ 1577 w 1582"/>
              <a:gd name="T101" fmla="*/ 59 h 1105"/>
              <a:gd name="T102" fmla="*/ 1565 w 1582"/>
              <a:gd name="T103" fmla="*/ 20 h 1105"/>
              <a:gd name="T104" fmla="*/ 1523 w 1582"/>
              <a:gd name="T105" fmla="*/ 0 h 1105"/>
              <a:gd name="T106" fmla="*/ 1511 w 1582"/>
              <a:gd name="T107" fmla="*/ 22 h 1105"/>
              <a:gd name="T108" fmla="*/ 1529 w 1582"/>
              <a:gd name="T109" fmla="*/ 41 h 1105"/>
              <a:gd name="T110" fmla="*/ 1314 w 1582"/>
              <a:gd name="T111" fmla="*/ 257 h 1105"/>
              <a:gd name="T112" fmla="*/ 1274 w 1582"/>
              <a:gd name="T113" fmla="*/ 235 h 1105"/>
              <a:gd name="T114" fmla="*/ 1239 w 1582"/>
              <a:gd name="T115" fmla="*/ 20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82" h="1105">
                <a:moveTo>
                  <a:pt x="1239" y="207"/>
                </a:moveTo>
                <a:lnTo>
                  <a:pt x="1239" y="207"/>
                </a:lnTo>
                <a:lnTo>
                  <a:pt x="1222" y="205"/>
                </a:lnTo>
                <a:lnTo>
                  <a:pt x="1209" y="201"/>
                </a:lnTo>
                <a:lnTo>
                  <a:pt x="1204" y="199"/>
                </a:lnTo>
                <a:lnTo>
                  <a:pt x="1202" y="195"/>
                </a:lnTo>
                <a:lnTo>
                  <a:pt x="1192" y="216"/>
                </a:lnTo>
                <a:lnTo>
                  <a:pt x="1166" y="206"/>
                </a:lnTo>
                <a:lnTo>
                  <a:pt x="1176" y="239"/>
                </a:lnTo>
                <a:lnTo>
                  <a:pt x="1176" y="239"/>
                </a:lnTo>
                <a:lnTo>
                  <a:pt x="1170" y="238"/>
                </a:lnTo>
                <a:lnTo>
                  <a:pt x="1156" y="234"/>
                </a:lnTo>
                <a:lnTo>
                  <a:pt x="1141" y="229"/>
                </a:lnTo>
                <a:lnTo>
                  <a:pt x="1134" y="226"/>
                </a:lnTo>
                <a:lnTo>
                  <a:pt x="1129" y="222"/>
                </a:lnTo>
                <a:lnTo>
                  <a:pt x="1129" y="222"/>
                </a:lnTo>
                <a:lnTo>
                  <a:pt x="1125" y="221"/>
                </a:lnTo>
                <a:lnTo>
                  <a:pt x="1125" y="221"/>
                </a:lnTo>
                <a:lnTo>
                  <a:pt x="1124" y="222"/>
                </a:lnTo>
                <a:lnTo>
                  <a:pt x="1124" y="226"/>
                </a:lnTo>
                <a:lnTo>
                  <a:pt x="1124" y="232"/>
                </a:lnTo>
                <a:lnTo>
                  <a:pt x="1125" y="244"/>
                </a:lnTo>
                <a:lnTo>
                  <a:pt x="1126" y="248"/>
                </a:lnTo>
                <a:lnTo>
                  <a:pt x="1126" y="248"/>
                </a:lnTo>
                <a:lnTo>
                  <a:pt x="1108" y="241"/>
                </a:lnTo>
                <a:lnTo>
                  <a:pt x="1094" y="236"/>
                </a:lnTo>
                <a:lnTo>
                  <a:pt x="1082" y="233"/>
                </a:lnTo>
                <a:lnTo>
                  <a:pt x="1082" y="233"/>
                </a:lnTo>
                <a:lnTo>
                  <a:pt x="1081" y="232"/>
                </a:lnTo>
                <a:lnTo>
                  <a:pt x="1079" y="230"/>
                </a:lnTo>
                <a:lnTo>
                  <a:pt x="1081" y="227"/>
                </a:lnTo>
                <a:lnTo>
                  <a:pt x="1082" y="223"/>
                </a:lnTo>
                <a:lnTo>
                  <a:pt x="1082" y="221"/>
                </a:lnTo>
                <a:lnTo>
                  <a:pt x="1081" y="220"/>
                </a:lnTo>
                <a:lnTo>
                  <a:pt x="1078" y="217"/>
                </a:lnTo>
                <a:lnTo>
                  <a:pt x="1076" y="216"/>
                </a:lnTo>
                <a:lnTo>
                  <a:pt x="1070" y="216"/>
                </a:lnTo>
                <a:lnTo>
                  <a:pt x="1063" y="215"/>
                </a:lnTo>
                <a:lnTo>
                  <a:pt x="1041" y="216"/>
                </a:lnTo>
                <a:lnTo>
                  <a:pt x="1006" y="221"/>
                </a:lnTo>
                <a:lnTo>
                  <a:pt x="1006" y="221"/>
                </a:lnTo>
                <a:lnTo>
                  <a:pt x="985" y="224"/>
                </a:lnTo>
                <a:lnTo>
                  <a:pt x="960" y="229"/>
                </a:lnTo>
                <a:lnTo>
                  <a:pt x="934" y="236"/>
                </a:lnTo>
                <a:lnTo>
                  <a:pt x="908" y="244"/>
                </a:lnTo>
                <a:lnTo>
                  <a:pt x="852" y="262"/>
                </a:lnTo>
                <a:lnTo>
                  <a:pt x="798" y="281"/>
                </a:lnTo>
                <a:lnTo>
                  <a:pt x="750" y="299"/>
                </a:lnTo>
                <a:lnTo>
                  <a:pt x="711" y="313"/>
                </a:lnTo>
                <a:lnTo>
                  <a:pt x="673" y="328"/>
                </a:lnTo>
                <a:lnTo>
                  <a:pt x="673" y="328"/>
                </a:lnTo>
                <a:lnTo>
                  <a:pt x="640" y="313"/>
                </a:lnTo>
                <a:lnTo>
                  <a:pt x="614" y="304"/>
                </a:lnTo>
                <a:lnTo>
                  <a:pt x="605" y="301"/>
                </a:lnTo>
                <a:lnTo>
                  <a:pt x="602" y="301"/>
                </a:lnTo>
                <a:lnTo>
                  <a:pt x="600" y="301"/>
                </a:lnTo>
                <a:lnTo>
                  <a:pt x="600" y="301"/>
                </a:lnTo>
                <a:lnTo>
                  <a:pt x="595" y="306"/>
                </a:lnTo>
                <a:lnTo>
                  <a:pt x="589" y="312"/>
                </a:lnTo>
                <a:lnTo>
                  <a:pt x="584" y="320"/>
                </a:lnTo>
                <a:lnTo>
                  <a:pt x="584" y="320"/>
                </a:lnTo>
                <a:lnTo>
                  <a:pt x="560" y="336"/>
                </a:lnTo>
                <a:lnTo>
                  <a:pt x="542" y="349"/>
                </a:lnTo>
                <a:lnTo>
                  <a:pt x="527" y="361"/>
                </a:lnTo>
                <a:lnTo>
                  <a:pt x="527" y="361"/>
                </a:lnTo>
                <a:lnTo>
                  <a:pt x="510" y="376"/>
                </a:lnTo>
                <a:lnTo>
                  <a:pt x="487" y="397"/>
                </a:lnTo>
                <a:lnTo>
                  <a:pt x="475" y="409"/>
                </a:lnTo>
                <a:lnTo>
                  <a:pt x="464" y="421"/>
                </a:lnTo>
                <a:lnTo>
                  <a:pt x="456" y="431"/>
                </a:lnTo>
                <a:lnTo>
                  <a:pt x="451" y="441"/>
                </a:lnTo>
                <a:lnTo>
                  <a:pt x="451" y="441"/>
                </a:lnTo>
                <a:lnTo>
                  <a:pt x="446" y="457"/>
                </a:lnTo>
                <a:lnTo>
                  <a:pt x="443" y="474"/>
                </a:lnTo>
                <a:lnTo>
                  <a:pt x="440" y="490"/>
                </a:lnTo>
                <a:lnTo>
                  <a:pt x="439" y="499"/>
                </a:lnTo>
                <a:lnTo>
                  <a:pt x="439" y="499"/>
                </a:lnTo>
                <a:lnTo>
                  <a:pt x="438" y="504"/>
                </a:lnTo>
                <a:lnTo>
                  <a:pt x="435" y="511"/>
                </a:lnTo>
                <a:lnTo>
                  <a:pt x="428" y="533"/>
                </a:lnTo>
                <a:lnTo>
                  <a:pt x="420" y="555"/>
                </a:lnTo>
                <a:lnTo>
                  <a:pt x="417" y="564"/>
                </a:lnTo>
                <a:lnTo>
                  <a:pt x="416" y="570"/>
                </a:lnTo>
                <a:lnTo>
                  <a:pt x="416" y="570"/>
                </a:lnTo>
                <a:lnTo>
                  <a:pt x="417" y="579"/>
                </a:lnTo>
                <a:lnTo>
                  <a:pt x="421" y="591"/>
                </a:lnTo>
                <a:lnTo>
                  <a:pt x="430" y="622"/>
                </a:lnTo>
                <a:lnTo>
                  <a:pt x="445" y="663"/>
                </a:lnTo>
                <a:lnTo>
                  <a:pt x="445" y="663"/>
                </a:lnTo>
                <a:lnTo>
                  <a:pt x="397" y="672"/>
                </a:lnTo>
                <a:lnTo>
                  <a:pt x="363" y="680"/>
                </a:lnTo>
                <a:lnTo>
                  <a:pt x="345" y="683"/>
                </a:lnTo>
                <a:lnTo>
                  <a:pt x="345" y="683"/>
                </a:lnTo>
                <a:lnTo>
                  <a:pt x="238" y="692"/>
                </a:lnTo>
                <a:lnTo>
                  <a:pt x="166" y="698"/>
                </a:lnTo>
                <a:lnTo>
                  <a:pt x="129" y="701"/>
                </a:lnTo>
                <a:lnTo>
                  <a:pt x="129" y="701"/>
                </a:lnTo>
                <a:lnTo>
                  <a:pt x="123" y="700"/>
                </a:lnTo>
                <a:lnTo>
                  <a:pt x="114" y="698"/>
                </a:lnTo>
                <a:lnTo>
                  <a:pt x="89" y="688"/>
                </a:lnTo>
                <a:lnTo>
                  <a:pt x="76" y="684"/>
                </a:lnTo>
                <a:lnTo>
                  <a:pt x="64" y="681"/>
                </a:lnTo>
                <a:lnTo>
                  <a:pt x="52" y="680"/>
                </a:lnTo>
                <a:lnTo>
                  <a:pt x="47" y="680"/>
                </a:lnTo>
                <a:lnTo>
                  <a:pt x="44" y="681"/>
                </a:lnTo>
                <a:lnTo>
                  <a:pt x="44" y="681"/>
                </a:lnTo>
                <a:lnTo>
                  <a:pt x="28" y="687"/>
                </a:lnTo>
                <a:lnTo>
                  <a:pt x="21" y="690"/>
                </a:lnTo>
                <a:lnTo>
                  <a:pt x="13" y="695"/>
                </a:lnTo>
                <a:lnTo>
                  <a:pt x="9" y="700"/>
                </a:lnTo>
                <a:lnTo>
                  <a:pt x="4" y="705"/>
                </a:lnTo>
                <a:lnTo>
                  <a:pt x="1" y="711"/>
                </a:lnTo>
                <a:lnTo>
                  <a:pt x="0" y="717"/>
                </a:lnTo>
                <a:lnTo>
                  <a:pt x="0" y="717"/>
                </a:lnTo>
                <a:lnTo>
                  <a:pt x="1" y="722"/>
                </a:lnTo>
                <a:lnTo>
                  <a:pt x="3" y="725"/>
                </a:lnTo>
                <a:lnTo>
                  <a:pt x="10" y="735"/>
                </a:lnTo>
                <a:lnTo>
                  <a:pt x="19" y="746"/>
                </a:lnTo>
                <a:lnTo>
                  <a:pt x="32" y="757"/>
                </a:lnTo>
                <a:lnTo>
                  <a:pt x="53" y="777"/>
                </a:lnTo>
                <a:lnTo>
                  <a:pt x="60" y="784"/>
                </a:lnTo>
                <a:lnTo>
                  <a:pt x="64" y="789"/>
                </a:lnTo>
                <a:lnTo>
                  <a:pt x="64" y="789"/>
                </a:lnTo>
                <a:lnTo>
                  <a:pt x="66" y="795"/>
                </a:lnTo>
                <a:lnTo>
                  <a:pt x="74" y="807"/>
                </a:lnTo>
                <a:lnTo>
                  <a:pt x="83" y="824"/>
                </a:lnTo>
                <a:lnTo>
                  <a:pt x="95" y="842"/>
                </a:lnTo>
                <a:lnTo>
                  <a:pt x="110" y="860"/>
                </a:lnTo>
                <a:lnTo>
                  <a:pt x="123" y="877"/>
                </a:lnTo>
                <a:lnTo>
                  <a:pt x="130" y="884"/>
                </a:lnTo>
                <a:lnTo>
                  <a:pt x="137" y="890"/>
                </a:lnTo>
                <a:lnTo>
                  <a:pt x="143" y="893"/>
                </a:lnTo>
                <a:lnTo>
                  <a:pt x="149" y="897"/>
                </a:lnTo>
                <a:lnTo>
                  <a:pt x="149" y="897"/>
                </a:lnTo>
                <a:lnTo>
                  <a:pt x="161" y="899"/>
                </a:lnTo>
                <a:lnTo>
                  <a:pt x="172" y="902"/>
                </a:lnTo>
                <a:lnTo>
                  <a:pt x="183" y="903"/>
                </a:lnTo>
                <a:lnTo>
                  <a:pt x="193" y="903"/>
                </a:lnTo>
                <a:lnTo>
                  <a:pt x="201" y="902"/>
                </a:lnTo>
                <a:lnTo>
                  <a:pt x="207" y="898"/>
                </a:lnTo>
                <a:lnTo>
                  <a:pt x="209" y="896"/>
                </a:lnTo>
                <a:lnTo>
                  <a:pt x="211" y="893"/>
                </a:lnTo>
                <a:lnTo>
                  <a:pt x="212" y="890"/>
                </a:lnTo>
                <a:lnTo>
                  <a:pt x="213" y="886"/>
                </a:lnTo>
                <a:lnTo>
                  <a:pt x="213" y="886"/>
                </a:lnTo>
                <a:lnTo>
                  <a:pt x="212" y="883"/>
                </a:lnTo>
                <a:lnTo>
                  <a:pt x="211" y="877"/>
                </a:lnTo>
                <a:lnTo>
                  <a:pt x="205" y="865"/>
                </a:lnTo>
                <a:lnTo>
                  <a:pt x="196" y="850"/>
                </a:lnTo>
                <a:lnTo>
                  <a:pt x="187" y="836"/>
                </a:lnTo>
                <a:lnTo>
                  <a:pt x="177" y="821"/>
                </a:lnTo>
                <a:lnTo>
                  <a:pt x="171" y="809"/>
                </a:lnTo>
                <a:lnTo>
                  <a:pt x="166" y="801"/>
                </a:lnTo>
                <a:lnTo>
                  <a:pt x="166" y="799"/>
                </a:lnTo>
                <a:lnTo>
                  <a:pt x="167" y="797"/>
                </a:lnTo>
                <a:lnTo>
                  <a:pt x="167" y="797"/>
                </a:lnTo>
                <a:lnTo>
                  <a:pt x="176" y="796"/>
                </a:lnTo>
                <a:lnTo>
                  <a:pt x="190" y="796"/>
                </a:lnTo>
                <a:lnTo>
                  <a:pt x="230" y="800"/>
                </a:lnTo>
                <a:lnTo>
                  <a:pt x="292" y="805"/>
                </a:lnTo>
                <a:lnTo>
                  <a:pt x="292" y="805"/>
                </a:lnTo>
                <a:lnTo>
                  <a:pt x="328" y="803"/>
                </a:lnTo>
                <a:lnTo>
                  <a:pt x="360" y="801"/>
                </a:lnTo>
                <a:lnTo>
                  <a:pt x="360" y="801"/>
                </a:lnTo>
                <a:lnTo>
                  <a:pt x="447" y="796"/>
                </a:lnTo>
                <a:lnTo>
                  <a:pt x="521" y="791"/>
                </a:lnTo>
                <a:lnTo>
                  <a:pt x="578" y="787"/>
                </a:lnTo>
                <a:lnTo>
                  <a:pt x="578" y="787"/>
                </a:lnTo>
                <a:lnTo>
                  <a:pt x="596" y="784"/>
                </a:lnTo>
                <a:lnTo>
                  <a:pt x="610" y="782"/>
                </a:lnTo>
                <a:lnTo>
                  <a:pt x="619" y="778"/>
                </a:lnTo>
                <a:lnTo>
                  <a:pt x="625" y="775"/>
                </a:lnTo>
                <a:lnTo>
                  <a:pt x="630" y="770"/>
                </a:lnTo>
                <a:lnTo>
                  <a:pt x="632" y="765"/>
                </a:lnTo>
                <a:lnTo>
                  <a:pt x="638" y="752"/>
                </a:lnTo>
                <a:lnTo>
                  <a:pt x="638" y="752"/>
                </a:lnTo>
                <a:lnTo>
                  <a:pt x="646" y="735"/>
                </a:lnTo>
                <a:lnTo>
                  <a:pt x="652" y="719"/>
                </a:lnTo>
                <a:lnTo>
                  <a:pt x="658" y="701"/>
                </a:lnTo>
                <a:lnTo>
                  <a:pt x="700" y="704"/>
                </a:lnTo>
                <a:lnTo>
                  <a:pt x="700" y="704"/>
                </a:lnTo>
                <a:lnTo>
                  <a:pt x="723" y="692"/>
                </a:lnTo>
                <a:lnTo>
                  <a:pt x="749" y="678"/>
                </a:lnTo>
                <a:lnTo>
                  <a:pt x="749" y="678"/>
                </a:lnTo>
                <a:lnTo>
                  <a:pt x="757" y="674"/>
                </a:lnTo>
                <a:lnTo>
                  <a:pt x="768" y="664"/>
                </a:lnTo>
                <a:lnTo>
                  <a:pt x="781" y="650"/>
                </a:lnTo>
                <a:lnTo>
                  <a:pt x="916" y="642"/>
                </a:lnTo>
                <a:lnTo>
                  <a:pt x="916" y="642"/>
                </a:lnTo>
                <a:lnTo>
                  <a:pt x="924" y="646"/>
                </a:lnTo>
                <a:lnTo>
                  <a:pt x="941" y="656"/>
                </a:lnTo>
                <a:lnTo>
                  <a:pt x="951" y="662"/>
                </a:lnTo>
                <a:lnTo>
                  <a:pt x="960" y="668"/>
                </a:lnTo>
                <a:lnTo>
                  <a:pt x="968" y="675"/>
                </a:lnTo>
                <a:lnTo>
                  <a:pt x="971" y="681"/>
                </a:lnTo>
                <a:lnTo>
                  <a:pt x="971" y="681"/>
                </a:lnTo>
                <a:lnTo>
                  <a:pt x="980" y="699"/>
                </a:lnTo>
                <a:lnTo>
                  <a:pt x="993" y="725"/>
                </a:lnTo>
                <a:lnTo>
                  <a:pt x="1005" y="750"/>
                </a:lnTo>
                <a:lnTo>
                  <a:pt x="1009" y="760"/>
                </a:lnTo>
                <a:lnTo>
                  <a:pt x="1010" y="766"/>
                </a:lnTo>
                <a:lnTo>
                  <a:pt x="1010" y="766"/>
                </a:lnTo>
                <a:lnTo>
                  <a:pt x="1011" y="775"/>
                </a:lnTo>
                <a:lnTo>
                  <a:pt x="1012" y="781"/>
                </a:lnTo>
                <a:lnTo>
                  <a:pt x="1015" y="784"/>
                </a:lnTo>
                <a:lnTo>
                  <a:pt x="1015" y="784"/>
                </a:lnTo>
                <a:lnTo>
                  <a:pt x="1015" y="783"/>
                </a:lnTo>
                <a:lnTo>
                  <a:pt x="1015" y="782"/>
                </a:lnTo>
                <a:lnTo>
                  <a:pt x="1016" y="783"/>
                </a:lnTo>
                <a:lnTo>
                  <a:pt x="1024" y="797"/>
                </a:lnTo>
                <a:lnTo>
                  <a:pt x="1041" y="836"/>
                </a:lnTo>
                <a:lnTo>
                  <a:pt x="1041" y="836"/>
                </a:lnTo>
                <a:lnTo>
                  <a:pt x="1052" y="859"/>
                </a:lnTo>
                <a:lnTo>
                  <a:pt x="1061" y="878"/>
                </a:lnTo>
                <a:lnTo>
                  <a:pt x="1076" y="903"/>
                </a:lnTo>
                <a:lnTo>
                  <a:pt x="1081" y="913"/>
                </a:lnTo>
                <a:lnTo>
                  <a:pt x="1084" y="921"/>
                </a:lnTo>
                <a:lnTo>
                  <a:pt x="1088" y="931"/>
                </a:lnTo>
                <a:lnTo>
                  <a:pt x="1090" y="942"/>
                </a:lnTo>
                <a:lnTo>
                  <a:pt x="1090" y="942"/>
                </a:lnTo>
                <a:lnTo>
                  <a:pt x="1093" y="961"/>
                </a:lnTo>
                <a:lnTo>
                  <a:pt x="1095" y="973"/>
                </a:lnTo>
                <a:lnTo>
                  <a:pt x="1096" y="981"/>
                </a:lnTo>
                <a:lnTo>
                  <a:pt x="1096" y="988"/>
                </a:lnTo>
                <a:lnTo>
                  <a:pt x="1096" y="988"/>
                </a:lnTo>
                <a:lnTo>
                  <a:pt x="1095" y="1005"/>
                </a:lnTo>
                <a:lnTo>
                  <a:pt x="1096" y="1033"/>
                </a:lnTo>
                <a:lnTo>
                  <a:pt x="1099" y="1062"/>
                </a:lnTo>
                <a:lnTo>
                  <a:pt x="1101" y="1071"/>
                </a:lnTo>
                <a:lnTo>
                  <a:pt x="1105" y="1078"/>
                </a:lnTo>
                <a:lnTo>
                  <a:pt x="1105" y="1078"/>
                </a:lnTo>
                <a:lnTo>
                  <a:pt x="1107" y="1080"/>
                </a:lnTo>
                <a:lnTo>
                  <a:pt x="1113" y="1082"/>
                </a:lnTo>
                <a:lnTo>
                  <a:pt x="1132" y="1088"/>
                </a:lnTo>
                <a:lnTo>
                  <a:pt x="1159" y="1093"/>
                </a:lnTo>
                <a:lnTo>
                  <a:pt x="1189" y="1098"/>
                </a:lnTo>
                <a:lnTo>
                  <a:pt x="1220" y="1101"/>
                </a:lnTo>
                <a:lnTo>
                  <a:pt x="1248" y="1105"/>
                </a:lnTo>
                <a:lnTo>
                  <a:pt x="1269" y="1105"/>
                </a:lnTo>
                <a:lnTo>
                  <a:pt x="1277" y="1104"/>
                </a:lnTo>
                <a:lnTo>
                  <a:pt x="1281" y="1102"/>
                </a:lnTo>
                <a:lnTo>
                  <a:pt x="1281" y="1102"/>
                </a:lnTo>
                <a:lnTo>
                  <a:pt x="1287" y="1098"/>
                </a:lnTo>
                <a:lnTo>
                  <a:pt x="1292" y="1090"/>
                </a:lnTo>
                <a:lnTo>
                  <a:pt x="1296" y="1083"/>
                </a:lnTo>
                <a:lnTo>
                  <a:pt x="1298" y="1075"/>
                </a:lnTo>
                <a:lnTo>
                  <a:pt x="1298" y="1066"/>
                </a:lnTo>
                <a:lnTo>
                  <a:pt x="1297" y="1059"/>
                </a:lnTo>
                <a:lnTo>
                  <a:pt x="1295" y="1052"/>
                </a:lnTo>
                <a:lnTo>
                  <a:pt x="1290" y="1047"/>
                </a:lnTo>
                <a:lnTo>
                  <a:pt x="1290" y="1047"/>
                </a:lnTo>
                <a:lnTo>
                  <a:pt x="1271" y="1035"/>
                </a:lnTo>
                <a:lnTo>
                  <a:pt x="1240" y="1017"/>
                </a:lnTo>
                <a:lnTo>
                  <a:pt x="1202" y="994"/>
                </a:lnTo>
                <a:lnTo>
                  <a:pt x="1202" y="994"/>
                </a:lnTo>
                <a:lnTo>
                  <a:pt x="1200" y="982"/>
                </a:lnTo>
                <a:lnTo>
                  <a:pt x="1190" y="951"/>
                </a:lnTo>
                <a:lnTo>
                  <a:pt x="1190" y="951"/>
                </a:lnTo>
                <a:lnTo>
                  <a:pt x="1156" y="844"/>
                </a:lnTo>
                <a:lnTo>
                  <a:pt x="1129" y="754"/>
                </a:lnTo>
                <a:lnTo>
                  <a:pt x="1159" y="723"/>
                </a:lnTo>
                <a:lnTo>
                  <a:pt x="1088" y="602"/>
                </a:lnTo>
                <a:lnTo>
                  <a:pt x="1088" y="602"/>
                </a:lnTo>
                <a:lnTo>
                  <a:pt x="1130" y="598"/>
                </a:lnTo>
                <a:lnTo>
                  <a:pt x="1165" y="596"/>
                </a:lnTo>
                <a:lnTo>
                  <a:pt x="1196" y="591"/>
                </a:lnTo>
                <a:lnTo>
                  <a:pt x="1196" y="591"/>
                </a:lnTo>
                <a:lnTo>
                  <a:pt x="1208" y="588"/>
                </a:lnTo>
                <a:lnTo>
                  <a:pt x="1220" y="585"/>
                </a:lnTo>
                <a:lnTo>
                  <a:pt x="1230" y="580"/>
                </a:lnTo>
                <a:lnTo>
                  <a:pt x="1240" y="575"/>
                </a:lnTo>
                <a:lnTo>
                  <a:pt x="1249" y="569"/>
                </a:lnTo>
                <a:lnTo>
                  <a:pt x="1256" y="563"/>
                </a:lnTo>
                <a:lnTo>
                  <a:pt x="1263" y="558"/>
                </a:lnTo>
                <a:lnTo>
                  <a:pt x="1267" y="552"/>
                </a:lnTo>
                <a:lnTo>
                  <a:pt x="1267" y="552"/>
                </a:lnTo>
                <a:lnTo>
                  <a:pt x="1277" y="537"/>
                </a:lnTo>
                <a:lnTo>
                  <a:pt x="1285" y="517"/>
                </a:lnTo>
                <a:lnTo>
                  <a:pt x="1293" y="499"/>
                </a:lnTo>
                <a:lnTo>
                  <a:pt x="1296" y="489"/>
                </a:lnTo>
                <a:lnTo>
                  <a:pt x="1296" y="465"/>
                </a:lnTo>
                <a:lnTo>
                  <a:pt x="1296" y="429"/>
                </a:lnTo>
                <a:lnTo>
                  <a:pt x="1296" y="429"/>
                </a:lnTo>
                <a:lnTo>
                  <a:pt x="1297" y="424"/>
                </a:lnTo>
                <a:lnTo>
                  <a:pt x="1302" y="413"/>
                </a:lnTo>
                <a:lnTo>
                  <a:pt x="1309" y="400"/>
                </a:lnTo>
                <a:lnTo>
                  <a:pt x="1314" y="392"/>
                </a:lnTo>
                <a:lnTo>
                  <a:pt x="1319" y="388"/>
                </a:lnTo>
                <a:lnTo>
                  <a:pt x="1319" y="388"/>
                </a:lnTo>
                <a:lnTo>
                  <a:pt x="1328" y="377"/>
                </a:lnTo>
                <a:lnTo>
                  <a:pt x="1334" y="366"/>
                </a:lnTo>
                <a:lnTo>
                  <a:pt x="1339" y="356"/>
                </a:lnTo>
                <a:lnTo>
                  <a:pt x="1343" y="347"/>
                </a:lnTo>
                <a:lnTo>
                  <a:pt x="1343" y="347"/>
                </a:lnTo>
                <a:lnTo>
                  <a:pt x="1351" y="326"/>
                </a:lnTo>
                <a:lnTo>
                  <a:pt x="1353" y="317"/>
                </a:lnTo>
                <a:lnTo>
                  <a:pt x="1355" y="307"/>
                </a:lnTo>
                <a:lnTo>
                  <a:pt x="1355" y="307"/>
                </a:lnTo>
                <a:lnTo>
                  <a:pt x="1355" y="305"/>
                </a:lnTo>
                <a:lnTo>
                  <a:pt x="1355" y="305"/>
                </a:lnTo>
                <a:lnTo>
                  <a:pt x="1430" y="227"/>
                </a:lnTo>
                <a:lnTo>
                  <a:pt x="1505" y="146"/>
                </a:lnTo>
                <a:lnTo>
                  <a:pt x="1536" y="110"/>
                </a:lnTo>
                <a:lnTo>
                  <a:pt x="1561" y="81"/>
                </a:lnTo>
                <a:lnTo>
                  <a:pt x="1571" y="68"/>
                </a:lnTo>
                <a:lnTo>
                  <a:pt x="1577" y="59"/>
                </a:lnTo>
                <a:lnTo>
                  <a:pt x="1581" y="51"/>
                </a:lnTo>
                <a:lnTo>
                  <a:pt x="1582" y="47"/>
                </a:lnTo>
                <a:lnTo>
                  <a:pt x="1582" y="47"/>
                </a:lnTo>
                <a:lnTo>
                  <a:pt x="1578" y="38"/>
                </a:lnTo>
                <a:lnTo>
                  <a:pt x="1572" y="28"/>
                </a:lnTo>
                <a:lnTo>
                  <a:pt x="1565" y="20"/>
                </a:lnTo>
                <a:lnTo>
                  <a:pt x="1557" y="13"/>
                </a:lnTo>
                <a:lnTo>
                  <a:pt x="1548" y="7"/>
                </a:lnTo>
                <a:lnTo>
                  <a:pt x="1540" y="2"/>
                </a:lnTo>
                <a:lnTo>
                  <a:pt x="1530" y="0"/>
                </a:lnTo>
                <a:lnTo>
                  <a:pt x="1523" y="0"/>
                </a:lnTo>
                <a:lnTo>
                  <a:pt x="1523" y="0"/>
                </a:lnTo>
                <a:lnTo>
                  <a:pt x="1516" y="2"/>
                </a:lnTo>
                <a:lnTo>
                  <a:pt x="1511" y="6"/>
                </a:lnTo>
                <a:lnTo>
                  <a:pt x="1508" y="9"/>
                </a:lnTo>
                <a:lnTo>
                  <a:pt x="1508" y="14"/>
                </a:lnTo>
                <a:lnTo>
                  <a:pt x="1508" y="19"/>
                </a:lnTo>
                <a:lnTo>
                  <a:pt x="1511" y="22"/>
                </a:lnTo>
                <a:lnTo>
                  <a:pt x="1516" y="26"/>
                </a:lnTo>
                <a:lnTo>
                  <a:pt x="1520" y="28"/>
                </a:lnTo>
                <a:lnTo>
                  <a:pt x="1520" y="28"/>
                </a:lnTo>
                <a:lnTo>
                  <a:pt x="1525" y="31"/>
                </a:lnTo>
                <a:lnTo>
                  <a:pt x="1528" y="36"/>
                </a:lnTo>
                <a:lnTo>
                  <a:pt x="1529" y="41"/>
                </a:lnTo>
                <a:lnTo>
                  <a:pt x="1529" y="47"/>
                </a:lnTo>
                <a:lnTo>
                  <a:pt x="1528" y="56"/>
                </a:lnTo>
                <a:lnTo>
                  <a:pt x="1527" y="61"/>
                </a:lnTo>
                <a:lnTo>
                  <a:pt x="1331" y="269"/>
                </a:lnTo>
                <a:lnTo>
                  <a:pt x="1331" y="269"/>
                </a:lnTo>
                <a:lnTo>
                  <a:pt x="1314" y="257"/>
                </a:lnTo>
                <a:lnTo>
                  <a:pt x="1314" y="257"/>
                </a:lnTo>
                <a:lnTo>
                  <a:pt x="1303" y="253"/>
                </a:lnTo>
                <a:lnTo>
                  <a:pt x="1295" y="248"/>
                </a:lnTo>
                <a:lnTo>
                  <a:pt x="1284" y="242"/>
                </a:lnTo>
                <a:lnTo>
                  <a:pt x="1284" y="242"/>
                </a:lnTo>
                <a:lnTo>
                  <a:pt x="1274" y="235"/>
                </a:lnTo>
                <a:lnTo>
                  <a:pt x="1268" y="228"/>
                </a:lnTo>
                <a:lnTo>
                  <a:pt x="1263" y="222"/>
                </a:lnTo>
                <a:lnTo>
                  <a:pt x="1260" y="218"/>
                </a:lnTo>
                <a:lnTo>
                  <a:pt x="1260" y="218"/>
                </a:lnTo>
                <a:lnTo>
                  <a:pt x="1248" y="212"/>
                </a:lnTo>
                <a:lnTo>
                  <a:pt x="1239" y="207"/>
                </a:lnTo>
                <a:lnTo>
                  <a:pt x="1239" y="2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988BD4B3-CBF6-4D34-A4B4-CCA10C1B5FB0}"/>
              </a:ext>
            </a:extLst>
          </p:cNvPr>
          <p:cNvSpPr>
            <a:spLocks noEditPoints="1"/>
          </p:cNvSpPr>
          <p:nvPr/>
        </p:nvSpPr>
        <p:spPr bwMode="auto">
          <a:xfrm>
            <a:off x="2328738" y="799463"/>
            <a:ext cx="1497037" cy="1594423"/>
          </a:xfrm>
          <a:custGeom>
            <a:avLst/>
            <a:gdLst>
              <a:gd name="T0" fmla="*/ 724 w 1322"/>
              <a:gd name="T1" fmla="*/ 23 h 1408"/>
              <a:gd name="T2" fmla="*/ 679 w 1322"/>
              <a:gd name="T3" fmla="*/ 57 h 1408"/>
              <a:gd name="T4" fmla="*/ 663 w 1322"/>
              <a:gd name="T5" fmla="*/ 103 h 1408"/>
              <a:gd name="T6" fmla="*/ 688 w 1322"/>
              <a:gd name="T7" fmla="*/ 175 h 1408"/>
              <a:gd name="T8" fmla="*/ 584 w 1322"/>
              <a:gd name="T9" fmla="*/ 593 h 1408"/>
              <a:gd name="T10" fmla="*/ 459 w 1322"/>
              <a:gd name="T11" fmla="*/ 887 h 1408"/>
              <a:gd name="T12" fmla="*/ 439 w 1322"/>
              <a:gd name="T13" fmla="*/ 924 h 1408"/>
              <a:gd name="T14" fmla="*/ 58 w 1322"/>
              <a:gd name="T15" fmla="*/ 1127 h 1408"/>
              <a:gd name="T16" fmla="*/ 18 w 1322"/>
              <a:gd name="T17" fmla="*/ 1127 h 1408"/>
              <a:gd name="T18" fmla="*/ 0 w 1322"/>
              <a:gd name="T19" fmla="*/ 1162 h 1408"/>
              <a:gd name="T20" fmla="*/ 24 w 1322"/>
              <a:gd name="T21" fmla="*/ 1382 h 1408"/>
              <a:gd name="T22" fmla="*/ 53 w 1322"/>
              <a:gd name="T23" fmla="*/ 1404 h 1408"/>
              <a:gd name="T24" fmla="*/ 111 w 1322"/>
              <a:gd name="T25" fmla="*/ 1406 h 1408"/>
              <a:gd name="T26" fmla="*/ 128 w 1322"/>
              <a:gd name="T27" fmla="*/ 1383 h 1408"/>
              <a:gd name="T28" fmla="*/ 492 w 1322"/>
              <a:gd name="T29" fmla="*/ 1025 h 1408"/>
              <a:gd name="T30" fmla="*/ 530 w 1322"/>
              <a:gd name="T31" fmla="*/ 1010 h 1408"/>
              <a:gd name="T32" fmla="*/ 786 w 1322"/>
              <a:gd name="T33" fmla="*/ 892 h 1408"/>
              <a:gd name="T34" fmla="*/ 803 w 1322"/>
              <a:gd name="T35" fmla="*/ 873 h 1408"/>
              <a:gd name="T36" fmla="*/ 876 w 1322"/>
              <a:gd name="T37" fmla="*/ 957 h 1408"/>
              <a:gd name="T38" fmla="*/ 869 w 1322"/>
              <a:gd name="T39" fmla="*/ 976 h 1408"/>
              <a:gd name="T40" fmla="*/ 943 w 1322"/>
              <a:gd name="T41" fmla="*/ 1114 h 1408"/>
              <a:gd name="T42" fmla="*/ 1001 w 1322"/>
              <a:gd name="T43" fmla="*/ 1213 h 1408"/>
              <a:gd name="T44" fmla="*/ 1017 w 1322"/>
              <a:gd name="T45" fmla="*/ 1359 h 1408"/>
              <a:gd name="T46" fmla="*/ 1046 w 1322"/>
              <a:gd name="T47" fmla="*/ 1389 h 1408"/>
              <a:gd name="T48" fmla="*/ 1098 w 1322"/>
              <a:gd name="T49" fmla="*/ 1381 h 1408"/>
              <a:gd name="T50" fmla="*/ 1130 w 1322"/>
              <a:gd name="T51" fmla="*/ 1360 h 1408"/>
              <a:gd name="T52" fmla="*/ 1147 w 1322"/>
              <a:gd name="T53" fmla="*/ 1318 h 1408"/>
              <a:gd name="T54" fmla="*/ 1248 w 1322"/>
              <a:gd name="T55" fmla="*/ 1336 h 1408"/>
              <a:gd name="T56" fmla="*/ 1286 w 1322"/>
              <a:gd name="T57" fmla="*/ 1313 h 1408"/>
              <a:gd name="T58" fmla="*/ 1285 w 1322"/>
              <a:gd name="T59" fmla="*/ 1276 h 1408"/>
              <a:gd name="T60" fmla="*/ 1237 w 1322"/>
              <a:gd name="T61" fmla="*/ 1241 h 1408"/>
              <a:gd name="T62" fmla="*/ 1183 w 1322"/>
              <a:gd name="T63" fmla="*/ 1177 h 1408"/>
              <a:gd name="T64" fmla="*/ 1217 w 1322"/>
              <a:gd name="T65" fmla="*/ 1118 h 1408"/>
              <a:gd name="T66" fmla="*/ 1281 w 1322"/>
              <a:gd name="T67" fmla="*/ 1062 h 1408"/>
              <a:gd name="T68" fmla="*/ 1322 w 1322"/>
              <a:gd name="T69" fmla="*/ 951 h 1408"/>
              <a:gd name="T70" fmla="*/ 1295 w 1322"/>
              <a:gd name="T71" fmla="*/ 919 h 1408"/>
              <a:gd name="T72" fmla="*/ 1300 w 1322"/>
              <a:gd name="T73" fmla="*/ 619 h 1408"/>
              <a:gd name="T74" fmla="*/ 1278 w 1322"/>
              <a:gd name="T75" fmla="*/ 523 h 1408"/>
              <a:gd name="T76" fmla="*/ 1220 w 1322"/>
              <a:gd name="T77" fmla="*/ 414 h 1408"/>
              <a:gd name="T78" fmla="*/ 1187 w 1322"/>
              <a:gd name="T79" fmla="*/ 321 h 1408"/>
              <a:gd name="T80" fmla="*/ 1125 w 1322"/>
              <a:gd name="T81" fmla="*/ 271 h 1408"/>
              <a:gd name="T82" fmla="*/ 1034 w 1322"/>
              <a:gd name="T83" fmla="*/ 200 h 1408"/>
              <a:gd name="T84" fmla="*/ 945 w 1322"/>
              <a:gd name="T85" fmla="*/ 169 h 1408"/>
              <a:gd name="T86" fmla="*/ 909 w 1322"/>
              <a:gd name="T87" fmla="*/ 106 h 1408"/>
              <a:gd name="T88" fmla="*/ 897 w 1322"/>
              <a:gd name="T89" fmla="*/ 58 h 1408"/>
              <a:gd name="T90" fmla="*/ 790 w 1322"/>
              <a:gd name="T91" fmla="*/ 20 h 1408"/>
              <a:gd name="T92" fmla="*/ 830 w 1322"/>
              <a:gd name="T93" fmla="*/ 587 h 1408"/>
              <a:gd name="T94" fmla="*/ 756 w 1322"/>
              <a:gd name="T95" fmla="*/ 770 h 1408"/>
              <a:gd name="T96" fmla="*/ 741 w 1322"/>
              <a:gd name="T97" fmla="*/ 793 h 1408"/>
              <a:gd name="T98" fmla="*/ 545 w 1322"/>
              <a:gd name="T99" fmla="*/ 915 h 1408"/>
              <a:gd name="T100" fmla="*/ 580 w 1322"/>
              <a:gd name="T101" fmla="*/ 847 h 1408"/>
              <a:gd name="T102" fmla="*/ 634 w 1322"/>
              <a:gd name="T103" fmla="*/ 742 h 1408"/>
              <a:gd name="T104" fmla="*/ 736 w 1322"/>
              <a:gd name="T105" fmla="*/ 521 h 1408"/>
              <a:gd name="T106" fmla="*/ 771 w 1322"/>
              <a:gd name="T107" fmla="*/ 485 h 1408"/>
              <a:gd name="T108" fmla="*/ 1158 w 1322"/>
              <a:gd name="T109" fmla="*/ 746 h 1408"/>
              <a:gd name="T110" fmla="*/ 1188 w 1322"/>
              <a:gd name="T111" fmla="*/ 859 h 1408"/>
              <a:gd name="T112" fmla="*/ 1183 w 1322"/>
              <a:gd name="T113" fmla="*/ 917 h 1408"/>
              <a:gd name="T114" fmla="*/ 1159 w 1322"/>
              <a:gd name="T115" fmla="*/ 947 h 1408"/>
              <a:gd name="T116" fmla="*/ 1047 w 1322"/>
              <a:gd name="T117" fmla="*/ 1056 h 1408"/>
              <a:gd name="T118" fmla="*/ 1010 w 1322"/>
              <a:gd name="T119" fmla="*/ 940 h 1408"/>
              <a:gd name="T120" fmla="*/ 991 w 1322"/>
              <a:gd name="T121" fmla="*/ 911 h 1408"/>
              <a:gd name="T122" fmla="*/ 980 w 1322"/>
              <a:gd name="T123" fmla="*/ 871 h 1408"/>
              <a:gd name="T124" fmla="*/ 1017 w 1322"/>
              <a:gd name="T125" fmla="*/ 72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2" h="1408">
                <a:moveTo>
                  <a:pt x="790" y="20"/>
                </a:moveTo>
                <a:lnTo>
                  <a:pt x="790" y="20"/>
                </a:lnTo>
                <a:lnTo>
                  <a:pt x="780" y="20"/>
                </a:lnTo>
                <a:lnTo>
                  <a:pt x="760" y="20"/>
                </a:lnTo>
                <a:lnTo>
                  <a:pt x="735" y="22"/>
                </a:lnTo>
                <a:lnTo>
                  <a:pt x="724" y="23"/>
                </a:lnTo>
                <a:lnTo>
                  <a:pt x="714" y="27"/>
                </a:lnTo>
                <a:lnTo>
                  <a:pt x="714" y="27"/>
                </a:lnTo>
                <a:lnTo>
                  <a:pt x="708" y="30"/>
                </a:lnTo>
                <a:lnTo>
                  <a:pt x="702" y="35"/>
                </a:lnTo>
                <a:lnTo>
                  <a:pt x="691" y="44"/>
                </a:lnTo>
                <a:lnTo>
                  <a:pt x="679" y="57"/>
                </a:lnTo>
                <a:lnTo>
                  <a:pt x="679" y="57"/>
                </a:lnTo>
                <a:lnTo>
                  <a:pt x="675" y="64"/>
                </a:lnTo>
                <a:lnTo>
                  <a:pt x="670" y="75"/>
                </a:lnTo>
                <a:lnTo>
                  <a:pt x="664" y="91"/>
                </a:lnTo>
                <a:lnTo>
                  <a:pt x="664" y="91"/>
                </a:lnTo>
                <a:lnTo>
                  <a:pt x="663" y="103"/>
                </a:lnTo>
                <a:lnTo>
                  <a:pt x="660" y="121"/>
                </a:lnTo>
                <a:lnTo>
                  <a:pt x="660" y="121"/>
                </a:lnTo>
                <a:lnTo>
                  <a:pt x="661" y="131"/>
                </a:lnTo>
                <a:lnTo>
                  <a:pt x="665" y="148"/>
                </a:lnTo>
                <a:lnTo>
                  <a:pt x="670" y="167"/>
                </a:lnTo>
                <a:lnTo>
                  <a:pt x="688" y="175"/>
                </a:lnTo>
                <a:lnTo>
                  <a:pt x="697" y="193"/>
                </a:lnTo>
                <a:lnTo>
                  <a:pt x="709" y="214"/>
                </a:lnTo>
                <a:lnTo>
                  <a:pt x="660" y="291"/>
                </a:lnTo>
                <a:lnTo>
                  <a:pt x="624" y="417"/>
                </a:lnTo>
                <a:lnTo>
                  <a:pt x="574" y="583"/>
                </a:lnTo>
                <a:lnTo>
                  <a:pt x="584" y="593"/>
                </a:lnTo>
                <a:lnTo>
                  <a:pt x="540" y="752"/>
                </a:lnTo>
                <a:lnTo>
                  <a:pt x="476" y="877"/>
                </a:lnTo>
                <a:lnTo>
                  <a:pt x="476" y="877"/>
                </a:lnTo>
                <a:lnTo>
                  <a:pt x="473" y="879"/>
                </a:lnTo>
                <a:lnTo>
                  <a:pt x="464" y="883"/>
                </a:lnTo>
                <a:lnTo>
                  <a:pt x="459" y="887"/>
                </a:lnTo>
                <a:lnTo>
                  <a:pt x="455" y="892"/>
                </a:lnTo>
                <a:lnTo>
                  <a:pt x="451" y="897"/>
                </a:lnTo>
                <a:lnTo>
                  <a:pt x="447" y="903"/>
                </a:lnTo>
                <a:lnTo>
                  <a:pt x="447" y="903"/>
                </a:lnTo>
                <a:lnTo>
                  <a:pt x="443" y="915"/>
                </a:lnTo>
                <a:lnTo>
                  <a:pt x="439" y="924"/>
                </a:lnTo>
                <a:lnTo>
                  <a:pt x="437" y="933"/>
                </a:lnTo>
                <a:lnTo>
                  <a:pt x="437" y="937"/>
                </a:lnTo>
                <a:lnTo>
                  <a:pt x="437" y="960"/>
                </a:lnTo>
                <a:lnTo>
                  <a:pt x="64" y="1166"/>
                </a:lnTo>
                <a:lnTo>
                  <a:pt x="58" y="1127"/>
                </a:lnTo>
                <a:lnTo>
                  <a:pt x="58" y="1127"/>
                </a:lnTo>
                <a:lnTo>
                  <a:pt x="53" y="1126"/>
                </a:lnTo>
                <a:lnTo>
                  <a:pt x="42" y="1125"/>
                </a:lnTo>
                <a:lnTo>
                  <a:pt x="29" y="1125"/>
                </a:lnTo>
                <a:lnTo>
                  <a:pt x="23" y="1125"/>
                </a:lnTo>
                <a:lnTo>
                  <a:pt x="18" y="1127"/>
                </a:lnTo>
                <a:lnTo>
                  <a:pt x="18" y="1127"/>
                </a:lnTo>
                <a:lnTo>
                  <a:pt x="14" y="1132"/>
                </a:lnTo>
                <a:lnTo>
                  <a:pt x="10" y="1137"/>
                </a:lnTo>
                <a:lnTo>
                  <a:pt x="2" y="1148"/>
                </a:lnTo>
                <a:lnTo>
                  <a:pt x="2" y="1148"/>
                </a:lnTo>
                <a:lnTo>
                  <a:pt x="0" y="1152"/>
                </a:lnTo>
                <a:lnTo>
                  <a:pt x="0" y="1162"/>
                </a:lnTo>
                <a:lnTo>
                  <a:pt x="2" y="1190"/>
                </a:lnTo>
                <a:lnTo>
                  <a:pt x="5" y="1228"/>
                </a:lnTo>
                <a:lnTo>
                  <a:pt x="9" y="1273"/>
                </a:lnTo>
                <a:lnTo>
                  <a:pt x="15" y="1316"/>
                </a:lnTo>
                <a:lnTo>
                  <a:pt x="20" y="1353"/>
                </a:lnTo>
                <a:lnTo>
                  <a:pt x="24" y="1382"/>
                </a:lnTo>
                <a:lnTo>
                  <a:pt x="27" y="1390"/>
                </a:lnTo>
                <a:lnTo>
                  <a:pt x="28" y="1394"/>
                </a:lnTo>
                <a:lnTo>
                  <a:pt x="28" y="1394"/>
                </a:lnTo>
                <a:lnTo>
                  <a:pt x="33" y="1398"/>
                </a:lnTo>
                <a:lnTo>
                  <a:pt x="42" y="1401"/>
                </a:lnTo>
                <a:lnTo>
                  <a:pt x="53" y="1404"/>
                </a:lnTo>
                <a:lnTo>
                  <a:pt x="67" y="1406"/>
                </a:lnTo>
                <a:lnTo>
                  <a:pt x="80" y="1408"/>
                </a:lnTo>
                <a:lnTo>
                  <a:pt x="93" y="1408"/>
                </a:lnTo>
                <a:lnTo>
                  <a:pt x="104" y="1407"/>
                </a:lnTo>
                <a:lnTo>
                  <a:pt x="111" y="1406"/>
                </a:lnTo>
                <a:lnTo>
                  <a:pt x="111" y="1406"/>
                </a:lnTo>
                <a:lnTo>
                  <a:pt x="116" y="1402"/>
                </a:lnTo>
                <a:lnTo>
                  <a:pt x="119" y="1400"/>
                </a:lnTo>
                <a:lnTo>
                  <a:pt x="125" y="1393"/>
                </a:lnTo>
                <a:lnTo>
                  <a:pt x="128" y="1387"/>
                </a:lnTo>
                <a:lnTo>
                  <a:pt x="128" y="1383"/>
                </a:lnTo>
                <a:lnTo>
                  <a:pt x="128" y="1383"/>
                </a:lnTo>
                <a:lnTo>
                  <a:pt x="112" y="1294"/>
                </a:lnTo>
                <a:lnTo>
                  <a:pt x="95" y="1209"/>
                </a:lnTo>
                <a:lnTo>
                  <a:pt x="464" y="1017"/>
                </a:lnTo>
                <a:lnTo>
                  <a:pt x="464" y="1017"/>
                </a:lnTo>
                <a:lnTo>
                  <a:pt x="479" y="1022"/>
                </a:lnTo>
                <a:lnTo>
                  <a:pt x="492" y="1025"/>
                </a:lnTo>
                <a:lnTo>
                  <a:pt x="503" y="1026"/>
                </a:lnTo>
                <a:lnTo>
                  <a:pt x="503" y="1026"/>
                </a:lnTo>
                <a:lnTo>
                  <a:pt x="510" y="1025"/>
                </a:lnTo>
                <a:lnTo>
                  <a:pt x="517" y="1023"/>
                </a:lnTo>
                <a:lnTo>
                  <a:pt x="524" y="1020"/>
                </a:lnTo>
                <a:lnTo>
                  <a:pt x="530" y="1010"/>
                </a:lnTo>
                <a:lnTo>
                  <a:pt x="753" y="894"/>
                </a:lnTo>
                <a:lnTo>
                  <a:pt x="753" y="894"/>
                </a:lnTo>
                <a:lnTo>
                  <a:pt x="761" y="894"/>
                </a:lnTo>
                <a:lnTo>
                  <a:pt x="779" y="893"/>
                </a:lnTo>
                <a:lnTo>
                  <a:pt x="779" y="893"/>
                </a:lnTo>
                <a:lnTo>
                  <a:pt x="786" y="892"/>
                </a:lnTo>
                <a:lnTo>
                  <a:pt x="790" y="892"/>
                </a:lnTo>
                <a:lnTo>
                  <a:pt x="792" y="891"/>
                </a:lnTo>
                <a:lnTo>
                  <a:pt x="797" y="883"/>
                </a:lnTo>
                <a:lnTo>
                  <a:pt x="797" y="883"/>
                </a:lnTo>
                <a:lnTo>
                  <a:pt x="801" y="879"/>
                </a:lnTo>
                <a:lnTo>
                  <a:pt x="803" y="873"/>
                </a:lnTo>
                <a:lnTo>
                  <a:pt x="807" y="861"/>
                </a:lnTo>
                <a:lnTo>
                  <a:pt x="810" y="844"/>
                </a:lnTo>
                <a:lnTo>
                  <a:pt x="810" y="844"/>
                </a:lnTo>
                <a:lnTo>
                  <a:pt x="824" y="800"/>
                </a:lnTo>
                <a:lnTo>
                  <a:pt x="840" y="782"/>
                </a:lnTo>
                <a:lnTo>
                  <a:pt x="876" y="957"/>
                </a:lnTo>
                <a:lnTo>
                  <a:pt x="876" y="957"/>
                </a:lnTo>
                <a:lnTo>
                  <a:pt x="875" y="958"/>
                </a:lnTo>
                <a:lnTo>
                  <a:pt x="872" y="963"/>
                </a:lnTo>
                <a:lnTo>
                  <a:pt x="870" y="966"/>
                </a:lnTo>
                <a:lnTo>
                  <a:pt x="869" y="971"/>
                </a:lnTo>
                <a:lnTo>
                  <a:pt x="869" y="976"/>
                </a:lnTo>
                <a:lnTo>
                  <a:pt x="870" y="983"/>
                </a:lnTo>
                <a:lnTo>
                  <a:pt x="870" y="983"/>
                </a:lnTo>
                <a:lnTo>
                  <a:pt x="876" y="995"/>
                </a:lnTo>
                <a:lnTo>
                  <a:pt x="886" y="1014"/>
                </a:lnTo>
                <a:lnTo>
                  <a:pt x="915" y="1066"/>
                </a:lnTo>
                <a:lnTo>
                  <a:pt x="943" y="1114"/>
                </a:lnTo>
                <a:lnTo>
                  <a:pt x="953" y="1130"/>
                </a:lnTo>
                <a:lnTo>
                  <a:pt x="957" y="1136"/>
                </a:lnTo>
                <a:lnTo>
                  <a:pt x="957" y="1136"/>
                </a:lnTo>
                <a:lnTo>
                  <a:pt x="962" y="1142"/>
                </a:lnTo>
                <a:lnTo>
                  <a:pt x="973" y="1160"/>
                </a:lnTo>
                <a:lnTo>
                  <a:pt x="1001" y="1213"/>
                </a:lnTo>
                <a:lnTo>
                  <a:pt x="1044" y="1289"/>
                </a:lnTo>
                <a:lnTo>
                  <a:pt x="1044" y="1289"/>
                </a:lnTo>
                <a:lnTo>
                  <a:pt x="1039" y="1301"/>
                </a:lnTo>
                <a:lnTo>
                  <a:pt x="1027" y="1330"/>
                </a:lnTo>
                <a:lnTo>
                  <a:pt x="1021" y="1346"/>
                </a:lnTo>
                <a:lnTo>
                  <a:pt x="1017" y="1359"/>
                </a:lnTo>
                <a:lnTo>
                  <a:pt x="1016" y="1370"/>
                </a:lnTo>
                <a:lnTo>
                  <a:pt x="1016" y="1374"/>
                </a:lnTo>
                <a:lnTo>
                  <a:pt x="1017" y="1376"/>
                </a:lnTo>
                <a:lnTo>
                  <a:pt x="1017" y="1376"/>
                </a:lnTo>
                <a:lnTo>
                  <a:pt x="1035" y="1386"/>
                </a:lnTo>
                <a:lnTo>
                  <a:pt x="1046" y="1389"/>
                </a:lnTo>
                <a:lnTo>
                  <a:pt x="1052" y="1390"/>
                </a:lnTo>
                <a:lnTo>
                  <a:pt x="1059" y="1390"/>
                </a:lnTo>
                <a:lnTo>
                  <a:pt x="1059" y="1390"/>
                </a:lnTo>
                <a:lnTo>
                  <a:pt x="1068" y="1390"/>
                </a:lnTo>
                <a:lnTo>
                  <a:pt x="1077" y="1388"/>
                </a:lnTo>
                <a:lnTo>
                  <a:pt x="1098" y="1381"/>
                </a:lnTo>
                <a:lnTo>
                  <a:pt x="1117" y="1374"/>
                </a:lnTo>
                <a:lnTo>
                  <a:pt x="1123" y="1370"/>
                </a:lnTo>
                <a:lnTo>
                  <a:pt x="1126" y="1366"/>
                </a:lnTo>
                <a:lnTo>
                  <a:pt x="1126" y="1366"/>
                </a:lnTo>
                <a:lnTo>
                  <a:pt x="1129" y="1363"/>
                </a:lnTo>
                <a:lnTo>
                  <a:pt x="1130" y="1360"/>
                </a:lnTo>
                <a:lnTo>
                  <a:pt x="1131" y="1353"/>
                </a:lnTo>
                <a:lnTo>
                  <a:pt x="1132" y="1346"/>
                </a:lnTo>
                <a:lnTo>
                  <a:pt x="1134" y="1342"/>
                </a:lnTo>
                <a:lnTo>
                  <a:pt x="1136" y="1337"/>
                </a:lnTo>
                <a:lnTo>
                  <a:pt x="1136" y="1337"/>
                </a:lnTo>
                <a:lnTo>
                  <a:pt x="1147" y="1318"/>
                </a:lnTo>
                <a:lnTo>
                  <a:pt x="1153" y="1307"/>
                </a:lnTo>
                <a:lnTo>
                  <a:pt x="1153" y="1307"/>
                </a:lnTo>
                <a:lnTo>
                  <a:pt x="1236" y="1336"/>
                </a:lnTo>
                <a:lnTo>
                  <a:pt x="1236" y="1336"/>
                </a:lnTo>
                <a:lnTo>
                  <a:pt x="1241" y="1336"/>
                </a:lnTo>
                <a:lnTo>
                  <a:pt x="1248" y="1336"/>
                </a:lnTo>
                <a:lnTo>
                  <a:pt x="1256" y="1334"/>
                </a:lnTo>
                <a:lnTo>
                  <a:pt x="1265" y="1331"/>
                </a:lnTo>
                <a:lnTo>
                  <a:pt x="1273" y="1328"/>
                </a:lnTo>
                <a:lnTo>
                  <a:pt x="1279" y="1322"/>
                </a:lnTo>
                <a:lnTo>
                  <a:pt x="1284" y="1317"/>
                </a:lnTo>
                <a:lnTo>
                  <a:pt x="1286" y="1313"/>
                </a:lnTo>
                <a:lnTo>
                  <a:pt x="1286" y="1310"/>
                </a:lnTo>
                <a:lnTo>
                  <a:pt x="1286" y="1310"/>
                </a:lnTo>
                <a:lnTo>
                  <a:pt x="1287" y="1297"/>
                </a:lnTo>
                <a:lnTo>
                  <a:pt x="1287" y="1285"/>
                </a:lnTo>
                <a:lnTo>
                  <a:pt x="1286" y="1280"/>
                </a:lnTo>
                <a:lnTo>
                  <a:pt x="1285" y="1276"/>
                </a:lnTo>
                <a:lnTo>
                  <a:pt x="1283" y="1274"/>
                </a:lnTo>
                <a:lnTo>
                  <a:pt x="1279" y="1273"/>
                </a:lnTo>
                <a:lnTo>
                  <a:pt x="1279" y="1273"/>
                </a:lnTo>
                <a:lnTo>
                  <a:pt x="1273" y="1269"/>
                </a:lnTo>
                <a:lnTo>
                  <a:pt x="1263" y="1262"/>
                </a:lnTo>
                <a:lnTo>
                  <a:pt x="1237" y="1241"/>
                </a:lnTo>
                <a:lnTo>
                  <a:pt x="1199" y="1209"/>
                </a:lnTo>
                <a:lnTo>
                  <a:pt x="1199" y="1209"/>
                </a:lnTo>
                <a:lnTo>
                  <a:pt x="1194" y="1201"/>
                </a:lnTo>
                <a:lnTo>
                  <a:pt x="1189" y="1190"/>
                </a:lnTo>
                <a:lnTo>
                  <a:pt x="1183" y="1177"/>
                </a:lnTo>
                <a:lnTo>
                  <a:pt x="1183" y="1177"/>
                </a:lnTo>
                <a:lnTo>
                  <a:pt x="1185" y="1169"/>
                </a:lnTo>
                <a:lnTo>
                  <a:pt x="1193" y="1152"/>
                </a:lnTo>
                <a:lnTo>
                  <a:pt x="1197" y="1143"/>
                </a:lnTo>
                <a:lnTo>
                  <a:pt x="1203" y="1133"/>
                </a:lnTo>
                <a:lnTo>
                  <a:pt x="1209" y="1125"/>
                </a:lnTo>
                <a:lnTo>
                  <a:pt x="1217" y="1118"/>
                </a:lnTo>
                <a:lnTo>
                  <a:pt x="1217" y="1118"/>
                </a:lnTo>
                <a:lnTo>
                  <a:pt x="1235" y="1104"/>
                </a:lnTo>
                <a:lnTo>
                  <a:pt x="1255" y="1089"/>
                </a:lnTo>
                <a:lnTo>
                  <a:pt x="1272" y="1074"/>
                </a:lnTo>
                <a:lnTo>
                  <a:pt x="1278" y="1067"/>
                </a:lnTo>
                <a:lnTo>
                  <a:pt x="1281" y="1062"/>
                </a:lnTo>
                <a:lnTo>
                  <a:pt x="1281" y="1062"/>
                </a:lnTo>
                <a:lnTo>
                  <a:pt x="1304" y="1007"/>
                </a:lnTo>
                <a:lnTo>
                  <a:pt x="1316" y="972"/>
                </a:lnTo>
                <a:lnTo>
                  <a:pt x="1321" y="959"/>
                </a:lnTo>
                <a:lnTo>
                  <a:pt x="1322" y="951"/>
                </a:lnTo>
                <a:lnTo>
                  <a:pt x="1322" y="951"/>
                </a:lnTo>
                <a:lnTo>
                  <a:pt x="1321" y="946"/>
                </a:lnTo>
                <a:lnTo>
                  <a:pt x="1318" y="940"/>
                </a:lnTo>
                <a:lnTo>
                  <a:pt x="1314" y="934"/>
                </a:lnTo>
                <a:lnTo>
                  <a:pt x="1308" y="929"/>
                </a:lnTo>
                <a:lnTo>
                  <a:pt x="1298" y="922"/>
                </a:lnTo>
                <a:lnTo>
                  <a:pt x="1295" y="919"/>
                </a:lnTo>
                <a:lnTo>
                  <a:pt x="1309" y="853"/>
                </a:lnTo>
                <a:lnTo>
                  <a:pt x="1289" y="743"/>
                </a:lnTo>
                <a:lnTo>
                  <a:pt x="1319" y="674"/>
                </a:lnTo>
                <a:lnTo>
                  <a:pt x="1319" y="674"/>
                </a:lnTo>
                <a:lnTo>
                  <a:pt x="1313" y="659"/>
                </a:lnTo>
                <a:lnTo>
                  <a:pt x="1300" y="619"/>
                </a:lnTo>
                <a:lnTo>
                  <a:pt x="1292" y="596"/>
                </a:lnTo>
                <a:lnTo>
                  <a:pt x="1286" y="572"/>
                </a:lnTo>
                <a:lnTo>
                  <a:pt x="1281" y="551"/>
                </a:lnTo>
                <a:lnTo>
                  <a:pt x="1279" y="533"/>
                </a:lnTo>
                <a:lnTo>
                  <a:pt x="1279" y="533"/>
                </a:lnTo>
                <a:lnTo>
                  <a:pt x="1278" y="523"/>
                </a:lnTo>
                <a:lnTo>
                  <a:pt x="1275" y="513"/>
                </a:lnTo>
                <a:lnTo>
                  <a:pt x="1271" y="501"/>
                </a:lnTo>
                <a:lnTo>
                  <a:pt x="1265" y="489"/>
                </a:lnTo>
                <a:lnTo>
                  <a:pt x="1251" y="464"/>
                </a:lnTo>
                <a:lnTo>
                  <a:pt x="1236" y="438"/>
                </a:lnTo>
                <a:lnTo>
                  <a:pt x="1220" y="414"/>
                </a:lnTo>
                <a:lnTo>
                  <a:pt x="1207" y="394"/>
                </a:lnTo>
                <a:lnTo>
                  <a:pt x="1195" y="376"/>
                </a:lnTo>
                <a:lnTo>
                  <a:pt x="1195" y="376"/>
                </a:lnTo>
                <a:lnTo>
                  <a:pt x="1191" y="351"/>
                </a:lnTo>
                <a:lnTo>
                  <a:pt x="1187" y="321"/>
                </a:lnTo>
                <a:lnTo>
                  <a:pt x="1187" y="321"/>
                </a:lnTo>
                <a:lnTo>
                  <a:pt x="1184" y="318"/>
                </a:lnTo>
                <a:lnTo>
                  <a:pt x="1179" y="313"/>
                </a:lnTo>
                <a:lnTo>
                  <a:pt x="1161" y="300"/>
                </a:lnTo>
                <a:lnTo>
                  <a:pt x="1141" y="285"/>
                </a:lnTo>
                <a:lnTo>
                  <a:pt x="1132" y="278"/>
                </a:lnTo>
                <a:lnTo>
                  <a:pt x="1125" y="271"/>
                </a:lnTo>
                <a:lnTo>
                  <a:pt x="1125" y="271"/>
                </a:lnTo>
                <a:lnTo>
                  <a:pt x="1105" y="254"/>
                </a:lnTo>
                <a:lnTo>
                  <a:pt x="1076" y="231"/>
                </a:lnTo>
                <a:lnTo>
                  <a:pt x="1048" y="211"/>
                </a:lnTo>
                <a:lnTo>
                  <a:pt x="1034" y="200"/>
                </a:lnTo>
                <a:lnTo>
                  <a:pt x="1034" y="200"/>
                </a:lnTo>
                <a:lnTo>
                  <a:pt x="1024" y="194"/>
                </a:lnTo>
                <a:lnTo>
                  <a:pt x="1009" y="185"/>
                </a:lnTo>
                <a:lnTo>
                  <a:pt x="982" y="173"/>
                </a:lnTo>
                <a:lnTo>
                  <a:pt x="982" y="173"/>
                </a:lnTo>
                <a:lnTo>
                  <a:pt x="969" y="171"/>
                </a:lnTo>
                <a:lnTo>
                  <a:pt x="945" y="169"/>
                </a:lnTo>
                <a:lnTo>
                  <a:pt x="913" y="166"/>
                </a:lnTo>
                <a:lnTo>
                  <a:pt x="913" y="166"/>
                </a:lnTo>
                <a:lnTo>
                  <a:pt x="910" y="140"/>
                </a:lnTo>
                <a:lnTo>
                  <a:pt x="908" y="119"/>
                </a:lnTo>
                <a:lnTo>
                  <a:pt x="909" y="106"/>
                </a:lnTo>
                <a:lnTo>
                  <a:pt x="909" y="106"/>
                </a:lnTo>
                <a:lnTo>
                  <a:pt x="910" y="95"/>
                </a:lnTo>
                <a:lnTo>
                  <a:pt x="909" y="82"/>
                </a:lnTo>
                <a:lnTo>
                  <a:pt x="908" y="76"/>
                </a:lnTo>
                <a:lnTo>
                  <a:pt x="905" y="69"/>
                </a:lnTo>
                <a:lnTo>
                  <a:pt x="902" y="63"/>
                </a:lnTo>
                <a:lnTo>
                  <a:pt x="897" y="58"/>
                </a:lnTo>
                <a:lnTo>
                  <a:pt x="897" y="58"/>
                </a:lnTo>
                <a:lnTo>
                  <a:pt x="881" y="48"/>
                </a:lnTo>
                <a:lnTo>
                  <a:pt x="862" y="36"/>
                </a:lnTo>
                <a:lnTo>
                  <a:pt x="839" y="23"/>
                </a:lnTo>
                <a:lnTo>
                  <a:pt x="818" y="0"/>
                </a:lnTo>
                <a:lnTo>
                  <a:pt x="790" y="20"/>
                </a:lnTo>
                <a:close/>
                <a:moveTo>
                  <a:pt x="771" y="485"/>
                </a:moveTo>
                <a:lnTo>
                  <a:pt x="816" y="519"/>
                </a:lnTo>
                <a:lnTo>
                  <a:pt x="833" y="530"/>
                </a:lnTo>
                <a:lnTo>
                  <a:pt x="833" y="530"/>
                </a:lnTo>
                <a:lnTo>
                  <a:pt x="831" y="553"/>
                </a:lnTo>
                <a:lnTo>
                  <a:pt x="830" y="587"/>
                </a:lnTo>
                <a:lnTo>
                  <a:pt x="830" y="587"/>
                </a:lnTo>
                <a:lnTo>
                  <a:pt x="827" y="694"/>
                </a:lnTo>
                <a:lnTo>
                  <a:pt x="771" y="763"/>
                </a:lnTo>
                <a:lnTo>
                  <a:pt x="771" y="763"/>
                </a:lnTo>
                <a:lnTo>
                  <a:pt x="764" y="766"/>
                </a:lnTo>
                <a:lnTo>
                  <a:pt x="756" y="770"/>
                </a:lnTo>
                <a:lnTo>
                  <a:pt x="750" y="776"/>
                </a:lnTo>
                <a:lnTo>
                  <a:pt x="750" y="776"/>
                </a:lnTo>
                <a:lnTo>
                  <a:pt x="743" y="786"/>
                </a:lnTo>
                <a:lnTo>
                  <a:pt x="742" y="790"/>
                </a:lnTo>
                <a:lnTo>
                  <a:pt x="741" y="793"/>
                </a:lnTo>
                <a:lnTo>
                  <a:pt x="741" y="793"/>
                </a:lnTo>
                <a:lnTo>
                  <a:pt x="739" y="800"/>
                </a:lnTo>
                <a:lnTo>
                  <a:pt x="735" y="811"/>
                </a:lnTo>
                <a:lnTo>
                  <a:pt x="727" y="826"/>
                </a:lnTo>
                <a:lnTo>
                  <a:pt x="541" y="927"/>
                </a:lnTo>
                <a:lnTo>
                  <a:pt x="541" y="927"/>
                </a:lnTo>
                <a:lnTo>
                  <a:pt x="545" y="915"/>
                </a:lnTo>
                <a:lnTo>
                  <a:pt x="548" y="904"/>
                </a:lnTo>
                <a:lnTo>
                  <a:pt x="553" y="894"/>
                </a:lnTo>
                <a:lnTo>
                  <a:pt x="553" y="894"/>
                </a:lnTo>
                <a:lnTo>
                  <a:pt x="562" y="877"/>
                </a:lnTo>
                <a:lnTo>
                  <a:pt x="568" y="865"/>
                </a:lnTo>
                <a:lnTo>
                  <a:pt x="580" y="847"/>
                </a:lnTo>
                <a:lnTo>
                  <a:pt x="580" y="847"/>
                </a:lnTo>
                <a:lnTo>
                  <a:pt x="592" y="827"/>
                </a:lnTo>
                <a:lnTo>
                  <a:pt x="602" y="806"/>
                </a:lnTo>
                <a:lnTo>
                  <a:pt x="619" y="774"/>
                </a:lnTo>
                <a:lnTo>
                  <a:pt x="619" y="774"/>
                </a:lnTo>
                <a:lnTo>
                  <a:pt x="634" y="742"/>
                </a:lnTo>
                <a:lnTo>
                  <a:pt x="657" y="684"/>
                </a:lnTo>
                <a:lnTo>
                  <a:pt x="688" y="607"/>
                </a:lnTo>
                <a:lnTo>
                  <a:pt x="709" y="609"/>
                </a:lnTo>
                <a:lnTo>
                  <a:pt x="709" y="609"/>
                </a:lnTo>
                <a:lnTo>
                  <a:pt x="720" y="569"/>
                </a:lnTo>
                <a:lnTo>
                  <a:pt x="736" y="521"/>
                </a:lnTo>
                <a:lnTo>
                  <a:pt x="736" y="521"/>
                </a:lnTo>
                <a:lnTo>
                  <a:pt x="738" y="517"/>
                </a:lnTo>
                <a:lnTo>
                  <a:pt x="743" y="511"/>
                </a:lnTo>
                <a:lnTo>
                  <a:pt x="755" y="499"/>
                </a:lnTo>
                <a:lnTo>
                  <a:pt x="771" y="485"/>
                </a:lnTo>
                <a:lnTo>
                  <a:pt x="771" y="485"/>
                </a:lnTo>
                <a:close/>
                <a:moveTo>
                  <a:pt x="1050" y="641"/>
                </a:moveTo>
                <a:lnTo>
                  <a:pt x="1083" y="650"/>
                </a:lnTo>
                <a:lnTo>
                  <a:pt x="1132" y="734"/>
                </a:lnTo>
                <a:lnTo>
                  <a:pt x="1149" y="730"/>
                </a:lnTo>
                <a:lnTo>
                  <a:pt x="1149" y="730"/>
                </a:lnTo>
                <a:lnTo>
                  <a:pt x="1158" y="746"/>
                </a:lnTo>
                <a:lnTo>
                  <a:pt x="1164" y="762"/>
                </a:lnTo>
                <a:lnTo>
                  <a:pt x="1169" y="774"/>
                </a:lnTo>
                <a:lnTo>
                  <a:pt x="1169" y="774"/>
                </a:lnTo>
                <a:lnTo>
                  <a:pt x="1179" y="821"/>
                </a:lnTo>
                <a:lnTo>
                  <a:pt x="1187" y="849"/>
                </a:lnTo>
                <a:lnTo>
                  <a:pt x="1188" y="859"/>
                </a:lnTo>
                <a:lnTo>
                  <a:pt x="1189" y="867"/>
                </a:lnTo>
                <a:lnTo>
                  <a:pt x="1189" y="867"/>
                </a:lnTo>
                <a:lnTo>
                  <a:pt x="1188" y="879"/>
                </a:lnTo>
                <a:lnTo>
                  <a:pt x="1187" y="894"/>
                </a:lnTo>
                <a:lnTo>
                  <a:pt x="1185" y="909"/>
                </a:lnTo>
                <a:lnTo>
                  <a:pt x="1183" y="917"/>
                </a:lnTo>
                <a:lnTo>
                  <a:pt x="1183" y="917"/>
                </a:lnTo>
                <a:lnTo>
                  <a:pt x="1181" y="922"/>
                </a:lnTo>
                <a:lnTo>
                  <a:pt x="1175" y="928"/>
                </a:lnTo>
                <a:lnTo>
                  <a:pt x="1167" y="936"/>
                </a:lnTo>
                <a:lnTo>
                  <a:pt x="1159" y="947"/>
                </a:lnTo>
                <a:lnTo>
                  <a:pt x="1159" y="947"/>
                </a:lnTo>
                <a:lnTo>
                  <a:pt x="1152" y="960"/>
                </a:lnTo>
                <a:lnTo>
                  <a:pt x="1142" y="984"/>
                </a:lnTo>
                <a:lnTo>
                  <a:pt x="1116" y="1049"/>
                </a:lnTo>
                <a:lnTo>
                  <a:pt x="1082" y="1139"/>
                </a:lnTo>
                <a:lnTo>
                  <a:pt x="1082" y="1139"/>
                </a:lnTo>
                <a:lnTo>
                  <a:pt x="1047" y="1056"/>
                </a:lnTo>
                <a:lnTo>
                  <a:pt x="1024" y="996"/>
                </a:lnTo>
                <a:lnTo>
                  <a:pt x="1017" y="975"/>
                </a:lnTo>
                <a:lnTo>
                  <a:pt x="1013" y="963"/>
                </a:lnTo>
                <a:lnTo>
                  <a:pt x="1013" y="963"/>
                </a:lnTo>
                <a:lnTo>
                  <a:pt x="1012" y="951"/>
                </a:lnTo>
                <a:lnTo>
                  <a:pt x="1010" y="940"/>
                </a:lnTo>
                <a:lnTo>
                  <a:pt x="1005" y="929"/>
                </a:lnTo>
                <a:lnTo>
                  <a:pt x="1000" y="919"/>
                </a:lnTo>
                <a:lnTo>
                  <a:pt x="1000" y="919"/>
                </a:lnTo>
                <a:lnTo>
                  <a:pt x="997" y="913"/>
                </a:lnTo>
                <a:lnTo>
                  <a:pt x="993" y="911"/>
                </a:lnTo>
                <a:lnTo>
                  <a:pt x="991" y="911"/>
                </a:lnTo>
                <a:lnTo>
                  <a:pt x="989" y="911"/>
                </a:lnTo>
                <a:lnTo>
                  <a:pt x="989" y="911"/>
                </a:lnTo>
                <a:lnTo>
                  <a:pt x="987" y="901"/>
                </a:lnTo>
                <a:lnTo>
                  <a:pt x="983" y="889"/>
                </a:lnTo>
                <a:lnTo>
                  <a:pt x="983" y="889"/>
                </a:lnTo>
                <a:lnTo>
                  <a:pt x="980" y="871"/>
                </a:lnTo>
                <a:lnTo>
                  <a:pt x="977" y="859"/>
                </a:lnTo>
                <a:lnTo>
                  <a:pt x="976" y="851"/>
                </a:lnTo>
                <a:lnTo>
                  <a:pt x="976" y="851"/>
                </a:lnTo>
                <a:lnTo>
                  <a:pt x="982" y="791"/>
                </a:lnTo>
                <a:lnTo>
                  <a:pt x="987" y="734"/>
                </a:lnTo>
                <a:lnTo>
                  <a:pt x="1017" y="727"/>
                </a:lnTo>
                <a:lnTo>
                  <a:pt x="1050" y="6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">
            <a:extLst>
              <a:ext uri="{FF2B5EF4-FFF2-40B4-BE49-F238E27FC236}">
                <a16:creationId xmlns:a16="http://schemas.microsoft.com/office/drawing/2014/main" id="{6B16298C-95D7-4CBD-9783-183F82A30548}"/>
              </a:ext>
            </a:extLst>
          </p:cNvPr>
          <p:cNvSpPr>
            <a:spLocks/>
          </p:cNvSpPr>
          <p:nvPr/>
        </p:nvSpPr>
        <p:spPr bwMode="auto">
          <a:xfrm>
            <a:off x="677351" y="2814005"/>
            <a:ext cx="1029133" cy="1616554"/>
          </a:xfrm>
          <a:custGeom>
            <a:avLst/>
            <a:gdLst>
              <a:gd name="T0" fmla="*/ 465 w 1123"/>
              <a:gd name="T1" fmla="*/ 25 h 1764"/>
              <a:gd name="T2" fmla="*/ 424 w 1123"/>
              <a:gd name="T3" fmla="*/ 75 h 1764"/>
              <a:gd name="T4" fmla="*/ 412 w 1123"/>
              <a:gd name="T5" fmla="*/ 174 h 1764"/>
              <a:gd name="T6" fmla="*/ 414 w 1123"/>
              <a:gd name="T7" fmla="*/ 249 h 1764"/>
              <a:gd name="T8" fmla="*/ 312 w 1123"/>
              <a:gd name="T9" fmla="*/ 328 h 1764"/>
              <a:gd name="T10" fmla="*/ 275 w 1123"/>
              <a:gd name="T11" fmla="*/ 356 h 1764"/>
              <a:gd name="T12" fmla="*/ 158 w 1123"/>
              <a:gd name="T13" fmla="*/ 513 h 1764"/>
              <a:gd name="T14" fmla="*/ 39 w 1123"/>
              <a:gd name="T15" fmla="*/ 636 h 1764"/>
              <a:gd name="T16" fmla="*/ 1 w 1123"/>
              <a:gd name="T17" fmla="*/ 815 h 1764"/>
              <a:gd name="T18" fmla="*/ 14 w 1123"/>
              <a:gd name="T19" fmla="*/ 964 h 1764"/>
              <a:gd name="T20" fmla="*/ 59 w 1123"/>
              <a:gd name="T21" fmla="*/ 985 h 1764"/>
              <a:gd name="T22" fmla="*/ 85 w 1123"/>
              <a:gd name="T23" fmla="*/ 926 h 1764"/>
              <a:gd name="T24" fmla="*/ 75 w 1123"/>
              <a:gd name="T25" fmla="*/ 899 h 1764"/>
              <a:gd name="T26" fmla="*/ 63 w 1123"/>
              <a:gd name="T27" fmla="*/ 823 h 1764"/>
              <a:gd name="T28" fmla="*/ 198 w 1123"/>
              <a:gd name="T29" fmla="*/ 628 h 1764"/>
              <a:gd name="T30" fmla="*/ 286 w 1123"/>
              <a:gd name="T31" fmla="*/ 707 h 1764"/>
              <a:gd name="T32" fmla="*/ 292 w 1123"/>
              <a:gd name="T33" fmla="*/ 952 h 1764"/>
              <a:gd name="T34" fmla="*/ 365 w 1123"/>
              <a:gd name="T35" fmla="*/ 1234 h 1764"/>
              <a:gd name="T36" fmla="*/ 353 w 1123"/>
              <a:gd name="T37" fmla="*/ 1280 h 1764"/>
              <a:gd name="T38" fmla="*/ 283 w 1123"/>
              <a:gd name="T39" fmla="*/ 1359 h 1764"/>
              <a:gd name="T40" fmla="*/ 173 w 1123"/>
              <a:gd name="T41" fmla="*/ 1475 h 1764"/>
              <a:gd name="T42" fmla="*/ 86 w 1123"/>
              <a:gd name="T43" fmla="*/ 1538 h 1764"/>
              <a:gd name="T44" fmla="*/ 104 w 1123"/>
              <a:gd name="T45" fmla="*/ 1596 h 1764"/>
              <a:gd name="T46" fmla="*/ 156 w 1123"/>
              <a:gd name="T47" fmla="*/ 1686 h 1764"/>
              <a:gd name="T48" fmla="*/ 199 w 1123"/>
              <a:gd name="T49" fmla="*/ 1681 h 1764"/>
              <a:gd name="T50" fmla="*/ 223 w 1123"/>
              <a:gd name="T51" fmla="*/ 1580 h 1764"/>
              <a:gd name="T52" fmla="*/ 361 w 1123"/>
              <a:gd name="T53" fmla="*/ 1426 h 1764"/>
              <a:gd name="T54" fmla="*/ 271 w 1123"/>
              <a:gd name="T55" fmla="*/ 1592 h 1764"/>
              <a:gd name="T56" fmla="*/ 228 w 1123"/>
              <a:gd name="T57" fmla="*/ 1695 h 1764"/>
              <a:gd name="T58" fmla="*/ 223 w 1123"/>
              <a:gd name="T59" fmla="*/ 1755 h 1764"/>
              <a:gd name="T60" fmla="*/ 321 w 1123"/>
              <a:gd name="T61" fmla="*/ 1761 h 1764"/>
              <a:gd name="T62" fmla="*/ 466 w 1123"/>
              <a:gd name="T63" fmla="*/ 1745 h 1764"/>
              <a:gd name="T64" fmla="*/ 478 w 1123"/>
              <a:gd name="T65" fmla="*/ 1704 h 1764"/>
              <a:gd name="T66" fmla="*/ 407 w 1123"/>
              <a:gd name="T67" fmla="*/ 1662 h 1764"/>
              <a:gd name="T68" fmla="*/ 478 w 1123"/>
              <a:gd name="T69" fmla="*/ 1486 h 1764"/>
              <a:gd name="T70" fmla="*/ 566 w 1123"/>
              <a:gd name="T71" fmla="*/ 1342 h 1764"/>
              <a:gd name="T72" fmla="*/ 619 w 1123"/>
              <a:gd name="T73" fmla="*/ 1245 h 1764"/>
              <a:gd name="T74" fmla="*/ 615 w 1123"/>
              <a:gd name="T75" fmla="*/ 1049 h 1764"/>
              <a:gd name="T76" fmla="*/ 609 w 1123"/>
              <a:gd name="T77" fmla="*/ 842 h 1764"/>
              <a:gd name="T78" fmla="*/ 601 w 1123"/>
              <a:gd name="T79" fmla="*/ 741 h 1764"/>
              <a:gd name="T80" fmla="*/ 667 w 1123"/>
              <a:gd name="T81" fmla="*/ 704 h 1764"/>
              <a:gd name="T82" fmla="*/ 699 w 1123"/>
              <a:gd name="T83" fmla="*/ 758 h 1764"/>
              <a:gd name="T84" fmla="*/ 734 w 1123"/>
              <a:gd name="T85" fmla="*/ 735 h 1764"/>
              <a:gd name="T86" fmla="*/ 920 w 1123"/>
              <a:gd name="T87" fmla="*/ 549 h 1764"/>
              <a:gd name="T88" fmla="*/ 1099 w 1123"/>
              <a:gd name="T89" fmla="*/ 439 h 1764"/>
              <a:gd name="T90" fmla="*/ 1121 w 1123"/>
              <a:gd name="T91" fmla="*/ 386 h 1764"/>
              <a:gd name="T92" fmla="*/ 1055 w 1123"/>
              <a:gd name="T93" fmla="*/ 380 h 1764"/>
              <a:gd name="T94" fmla="*/ 1004 w 1123"/>
              <a:gd name="T95" fmla="*/ 405 h 1764"/>
              <a:gd name="T96" fmla="*/ 1034 w 1123"/>
              <a:gd name="T97" fmla="*/ 413 h 1764"/>
              <a:gd name="T98" fmla="*/ 1036 w 1123"/>
              <a:gd name="T99" fmla="*/ 430 h 1764"/>
              <a:gd name="T100" fmla="*/ 741 w 1123"/>
              <a:gd name="T101" fmla="*/ 524 h 1764"/>
              <a:gd name="T102" fmla="*/ 732 w 1123"/>
              <a:gd name="T103" fmla="*/ 409 h 1764"/>
              <a:gd name="T104" fmla="*/ 678 w 1123"/>
              <a:gd name="T105" fmla="*/ 343 h 1764"/>
              <a:gd name="T106" fmla="*/ 620 w 1123"/>
              <a:gd name="T107" fmla="*/ 160 h 1764"/>
              <a:gd name="T108" fmla="*/ 634 w 1123"/>
              <a:gd name="T109" fmla="*/ 91 h 1764"/>
              <a:gd name="T110" fmla="*/ 602 w 1123"/>
              <a:gd name="T111" fmla="*/ 28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23" h="1764">
                <a:moveTo>
                  <a:pt x="516" y="25"/>
                </a:moveTo>
                <a:lnTo>
                  <a:pt x="516" y="25"/>
                </a:lnTo>
                <a:lnTo>
                  <a:pt x="510" y="24"/>
                </a:lnTo>
                <a:lnTo>
                  <a:pt x="497" y="22"/>
                </a:lnTo>
                <a:lnTo>
                  <a:pt x="479" y="22"/>
                </a:lnTo>
                <a:lnTo>
                  <a:pt x="472" y="23"/>
                </a:lnTo>
                <a:lnTo>
                  <a:pt x="465" y="25"/>
                </a:lnTo>
                <a:lnTo>
                  <a:pt x="465" y="25"/>
                </a:lnTo>
                <a:lnTo>
                  <a:pt x="455" y="29"/>
                </a:lnTo>
                <a:lnTo>
                  <a:pt x="450" y="33"/>
                </a:lnTo>
                <a:lnTo>
                  <a:pt x="447" y="36"/>
                </a:lnTo>
                <a:lnTo>
                  <a:pt x="442" y="45"/>
                </a:lnTo>
                <a:lnTo>
                  <a:pt x="442" y="45"/>
                </a:lnTo>
                <a:lnTo>
                  <a:pt x="430" y="61"/>
                </a:lnTo>
                <a:lnTo>
                  <a:pt x="426" y="67"/>
                </a:lnTo>
                <a:lnTo>
                  <a:pt x="424" y="75"/>
                </a:lnTo>
                <a:lnTo>
                  <a:pt x="424" y="75"/>
                </a:lnTo>
                <a:lnTo>
                  <a:pt x="424" y="79"/>
                </a:lnTo>
                <a:lnTo>
                  <a:pt x="423" y="84"/>
                </a:lnTo>
                <a:lnTo>
                  <a:pt x="418" y="96"/>
                </a:lnTo>
                <a:lnTo>
                  <a:pt x="414" y="108"/>
                </a:lnTo>
                <a:lnTo>
                  <a:pt x="413" y="114"/>
                </a:lnTo>
                <a:lnTo>
                  <a:pt x="412" y="119"/>
                </a:lnTo>
                <a:lnTo>
                  <a:pt x="412" y="174"/>
                </a:lnTo>
                <a:lnTo>
                  <a:pt x="412" y="174"/>
                </a:lnTo>
                <a:lnTo>
                  <a:pt x="417" y="185"/>
                </a:lnTo>
                <a:lnTo>
                  <a:pt x="420" y="194"/>
                </a:lnTo>
                <a:lnTo>
                  <a:pt x="422" y="200"/>
                </a:lnTo>
                <a:lnTo>
                  <a:pt x="422" y="200"/>
                </a:lnTo>
                <a:lnTo>
                  <a:pt x="420" y="213"/>
                </a:lnTo>
                <a:lnTo>
                  <a:pt x="419" y="221"/>
                </a:lnTo>
                <a:lnTo>
                  <a:pt x="414" y="249"/>
                </a:lnTo>
                <a:lnTo>
                  <a:pt x="435" y="246"/>
                </a:lnTo>
                <a:lnTo>
                  <a:pt x="437" y="264"/>
                </a:lnTo>
                <a:lnTo>
                  <a:pt x="432" y="291"/>
                </a:lnTo>
                <a:lnTo>
                  <a:pt x="432" y="291"/>
                </a:lnTo>
                <a:lnTo>
                  <a:pt x="383" y="304"/>
                </a:lnTo>
                <a:lnTo>
                  <a:pt x="343" y="316"/>
                </a:lnTo>
                <a:lnTo>
                  <a:pt x="327" y="322"/>
                </a:lnTo>
                <a:lnTo>
                  <a:pt x="312" y="328"/>
                </a:lnTo>
                <a:lnTo>
                  <a:pt x="312" y="328"/>
                </a:lnTo>
                <a:lnTo>
                  <a:pt x="304" y="333"/>
                </a:lnTo>
                <a:lnTo>
                  <a:pt x="297" y="334"/>
                </a:lnTo>
                <a:lnTo>
                  <a:pt x="291" y="334"/>
                </a:lnTo>
                <a:lnTo>
                  <a:pt x="288" y="335"/>
                </a:lnTo>
                <a:lnTo>
                  <a:pt x="286" y="338"/>
                </a:lnTo>
                <a:lnTo>
                  <a:pt x="275" y="356"/>
                </a:lnTo>
                <a:lnTo>
                  <a:pt x="275" y="356"/>
                </a:lnTo>
                <a:lnTo>
                  <a:pt x="265" y="373"/>
                </a:lnTo>
                <a:lnTo>
                  <a:pt x="252" y="394"/>
                </a:lnTo>
                <a:lnTo>
                  <a:pt x="218" y="441"/>
                </a:lnTo>
                <a:lnTo>
                  <a:pt x="188" y="482"/>
                </a:lnTo>
                <a:lnTo>
                  <a:pt x="179" y="495"/>
                </a:lnTo>
                <a:lnTo>
                  <a:pt x="174" y="500"/>
                </a:lnTo>
                <a:lnTo>
                  <a:pt x="174" y="500"/>
                </a:lnTo>
                <a:lnTo>
                  <a:pt x="158" y="513"/>
                </a:lnTo>
                <a:lnTo>
                  <a:pt x="127" y="541"/>
                </a:lnTo>
                <a:lnTo>
                  <a:pt x="92" y="573"/>
                </a:lnTo>
                <a:lnTo>
                  <a:pt x="67" y="597"/>
                </a:lnTo>
                <a:lnTo>
                  <a:pt x="67" y="597"/>
                </a:lnTo>
                <a:lnTo>
                  <a:pt x="59" y="606"/>
                </a:lnTo>
                <a:lnTo>
                  <a:pt x="51" y="615"/>
                </a:lnTo>
                <a:lnTo>
                  <a:pt x="44" y="626"/>
                </a:lnTo>
                <a:lnTo>
                  <a:pt x="39" y="636"/>
                </a:lnTo>
                <a:lnTo>
                  <a:pt x="29" y="656"/>
                </a:lnTo>
                <a:lnTo>
                  <a:pt x="23" y="674"/>
                </a:lnTo>
                <a:lnTo>
                  <a:pt x="23" y="674"/>
                </a:lnTo>
                <a:lnTo>
                  <a:pt x="19" y="686"/>
                </a:lnTo>
                <a:lnTo>
                  <a:pt x="15" y="704"/>
                </a:lnTo>
                <a:lnTo>
                  <a:pt x="8" y="749"/>
                </a:lnTo>
                <a:lnTo>
                  <a:pt x="2" y="795"/>
                </a:lnTo>
                <a:lnTo>
                  <a:pt x="1" y="815"/>
                </a:lnTo>
                <a:lnTo>
                  <a:pt x="0" y="829"/>
                </a:lnTo>
                <a:lnTo>
                  <a:pt x="0" y="829"/>
                </a:lnTo>
                <a:lnTo>
                  <a:pt x="1" y="856"/>
                </a:lnTo>
                <a:lnTo>
                  <a:pt x="3" y="883"/>
                </a:lnTo>
                <a:lnTo>
                  <a:pt x="7" y="916"/>
                </a:lnTo>
                <a:lnTo>
                  <a:pt x="7" y="916"/>
                </a:lnTo>
                <a:lnTo>
                  <a:pt x="11" y="943"/>
                </a:lnTo>
                <a:lnTo>
                  <a:pt x="14" y="964"/>
                </a:lnTo>
                <a:lnTo>
                  <a:pt x="17" y="972"/>
                </a:lnTo>
                <a:lnTo>
                  <a:pt x="20" y="976"/>
                </a:lnTo>
                <a:lnTo>
                  <a:pt x="20" y="976"/>
                </a:lnTo>
                <a:lnTo>
                  <a:pt x="29" y="980"/>
                </a:lnTo>
                <a:lnTo>
                  <a:pt x="42" y="985"/>
                </a:lnTo>
                <a:lnTo>
                  <a:pt x="48" y="986"/>
                </a:lnTo>
                <a:lnTo>
                  <a:pt x="54" y="986"/>
                </a:lnTo>
                <a:lnTo>
                  <a:pt x="59" y="985"/>
                </a:lnTo>
                <a:lnTo>
                  <a:pt x="61" y="984"/>
                </a:lnTo>
                <a:lnTo>
                  <a:pt x="62" y="983"/>
                </a:lnTo>
                <a:lnTo>
                  <a:pt x="77" y="964"/>
                </a:lnTo>
                <a:lnTo>
                  <a:pt x="77" y="931"/>
                </a:lnTo>
                <a:lnTo>
                  <a:pt x="77" y="931"/>
                </a:lnTo>
                <a:lnTo>
                  <a:pt x="79" y="930"/>
                </a:lnTo>
                <a:lnTo>
                  <a:pt x="83" y="928"/>
                </a:lnTo>
                <a:lnTo>
                  <a:pt x="85" y="926"/>
                </a:lnTo>
                <a:lnTo>
                  <a:pt x="87" y="923"/>
                </a:lnTo>
                <a:lnTo>
                  <a:pt x="89" y="920"/>
                </a:lnTo>
                <a:lnTo>
                  <a:pt x="89" y="916"/>
                </a:lnTo>
                <a:lnTo>
                  <a:pt x="89" y="916"/>
                </a:lnTo>
                <a:lnTo>
                  <a:pt x="89" y="911"/>
                </a:lnTo>
                <a:lnTo>
                  <a:pt x="85" y="907"/>
                </a:lnTo>
                <a:lnTo>
                  <a:pt x="81" y="904"/>
                </a:lnTo>
                <a:lnTo>
                  <a:pt x="75" y="899"/>
                </a:lnTo>
                <a:lnTo>
                  <a:pt x="65" y="893"/>
                </a:lnTo>
                <a:lnTo>
                  <a:pt x="57" y="888"/>
                </a:lnTo>
                <a:lnTo>
                  <a:pt x="57" y="888"/>
                </a:lnTo>
                <a:lnTo>
                  <a:pt x="56" y="887"/>
                </a:lnTo>
                <a:lnTo>
                  <a:pt x="55" y="882"/>
                </a:lnTo>
                <a:lnTo>
                  <a:pt x="57" y="866"/>
                </a:lnTo>
                <a:lnTo>
                  <a:pt x="60" y="846"/>
                </a:lnTo>
                <a:lnTo>
                  <a:pt x="63" y="823"/>
                </a:lnTo>
                <a:lnTo>
                  <a:pt x="73" y="781"/>
                </a:lnTo>
                <a:lnTo>
                  <a:pt x="77" y="762"/>
                </a:lnTo>
                <a:lnTo>
                  <a:pt x="77" y="762"/>
                </a:lnTo>
                <a:lnTo>
                  <a:pt x="128" y="704"/>
                </a:lnTo>
                <a:lnTo>
                  <a:pt x="167" y="661"/>
                </a:lnTo>
                <a:lnTo>
                  <a:pt x="191" y="634"/>
                </a:lnTo>
                <a:lnTo>
                  <a:pt x="191" y="634"/>
                </a:lnTo>
                <a:lnTo>
                  <a:pt x="198" y="628"/>
                </a:lnTo>
                <a:lnTo>
                  <a:pt x="209" y="621"/>
                </a:lnTo>
                <a:lnTo>
                  <a:pt x="235" y="606"/>
                </a:lnTo>
                <a:lnTo>
                  <a:pt x="268" y="588"/>
                </a:lnTo>
                <a:lnTo>
                  <a:pt x="268" y="588"/>
                </a:lnTo>
                <a:lnTo>
                  <a:pt x="276" y="634"/>
                </a:lnTo>
                <a:lnTo>
                  <a:pt x="282" y="674"/>
                </a:lnTo>
                <a:lnTo>
                  <a:pt x="285" y="692"/>
                </a:lnTo>
                <a:lnTo>
                  <a:pt x="286" y="707"/>
                </a:lnTo>
                <a:lnTo>
                  <a:pt x="286" y="707"/>
                </a:lnTo>
                <a:lnTo>
                  <a:pt x="285" y="723"/>
                </a:lnTo>
                <a:lnTo>
                  <a:pt x="281" y="745"/>
                </a:lnTo>
                <a:lnTo>
                  <a:pt x="273" y="798"/>
                </a:lnTo>
                <a:lnTo>
                  <a:pt x="261" y="864"/>
                </a:lnTo>
                <a:lnTo>
                  <a:pt x="275" y="871"/>
                </a:lnTo>
                <a:lnTo>
                  <a:pt x="275" y="871"/>
                </a:lnTo>
                <a:lnTo>
                  <a:pt x="292" y="952"/>
                </a:lnTo>
                <a:lnTo>
                  <a:pt x="307" y="1018"/>
                </a:lnTo>
                <a:lnTo>
                  <a:pt x="313" y="1048"/>
                </a:lnTo>
                <a:lnTo>
                  <a:pt x="321" y="1071"/>
                </a:lnTo>
                <a:lnTo>
                  <a:pt x="321" y="1071"/>
                </a:lnTo>
                <a:lnTo>
                  <a:pt x="334" y="1116"/>
                </a:lnTo>
                <a:lnTo>
                  <a:pt x="348" y="1170"/>
                </a:lnTo>
                <a:lnTo>
                  <a:pt x="365" y="1234"/>
                </a:lnTo>
                <a:lnTo>
                  <a:pt x="365" y="1234"/>
                </a:lnTo>
                <a:lnTo>
                  <a:pt x="381" y="1240"/>
                </a:lnTo>
                <a:lnTo>
                  <a:pt x="393" y="1245"/>
                </a:lnTo>
                <a:lnTo>
                  <a:pt x="396" y="1247"/>
                </a:lnTo>
                <a:lnTo>
                  <a:pt x="398" y="1250"/>
                </a:lnTo>
                <a:lnTo>
                  <a:pt x="398" y="1250"/>
                </a:lnTo>
                <a:lnTo>
                  <a:pt x="394" y="1253"/>
                </a:lnTo>
                <a:lnTo>
                  <a:pt x="384" y="1259"/>
                </a:lnTo>
                <a:lnTo>
                  <a:pt x="353" y="1280"/>
                </a:lnTo>
                <a:lnTo>
                  <a:pt x="336" y="1293"/>
                </a:lnTo>
                <a:lnTo>
                  <a:pt x="318" y="1307"/>
                </a:lnTo>
                <a:lnTo>
                  <a:pt x="311" y="1316"/>
                </a:lnTo>
                <a:lnTo>
                  <a:pt x="304" y="1324"/>
                </a:lnTo>
                <a:lnTo>
                  <a:pt x="298" y="1332"/>
                </a:lnTo>
                <a:lnTo>
                  <a:pt x="293" y="1341"/>
                </a:lnTo>
                <a:lnTo>
                  <a:pt x="293" y="1341"/>
                </a:lnTo>
                <a:lnTo>
                  <a:pt x="283" y="1359"/>
                </a:lnTo>
                <a:lnTo>
                  <a:pt x="274" y="1376"/>
                </a:lnTo>
                <a:lnTo>
                  <a:pt x="263" y="1391"/>
                </a:lnTo>
                <a:lnTo>
                  <a:pt x="251" y="1406"/>
                </a:lnTo>
                <a:lnTo>
                  <a:pt x="230" y="1430"/>
                </a:lnTo>
                <a:lnTo>
                  <a:pt x="214" y="1445"/>
                </a:lnTo>
                <a:lnTo>
                  <a:pt x="214" y="1445"/>
                </a:lnTo>
                <a:lnTo>
                  <a:pt x="196" y="1460"/>
                </a:lnTo>
                <a:lnTo>
                  <a:pt x="173" y="1475"/>
                </a:lnTo>
                <a:lnTo>
                  <a:pt x="150" y="1491"/>
                </a:lnTo>
                <a:lnTo>
                  <a:pt x="134" y="1501"/>
                </a:lnTo>
                <a:lnTo>
                  <a:pt x="134" y="1501"/>
                </a:lnTo>
                <a:lnTo>
                  <a:pt x="121" y="1508"/>
                </a:lnTo>
                <a:lnTo>
                  <a:pt x="107" y="1517"/>
                </a:lnTo>
                <a:lnTo>
                  <a:pt x="93" y="1528"/>
                </a:lnTo>
                <a:lnTo>
                  <a:pt x="90" y="1533"/>
                </a:lnTo>
                <a:lnTo>
                  <a:pt x="86" y="1538"/>
                </a:lnTo>
                <a:lnTo>
                  <a:pt x="86" y="1538"/>
                </a:lnTo>
                <a:lnTo>
                  <a:pt x="85" y="1543"/>
                </a:lnTo>
                <a:lnTo>
                  <a:pt x="86" y="1549"/>
                </a:lnTo>
                <a:lnTo>
                  <a:pt x="87" y="1556"/>
                </a:lnTo>
                <a:lnTo>
                  <a:pt x="90" y="1563"/>
                </a:lnTo>
                <a:lnTo>
                  <a:pt x="96" y="1580"/>
                </a:lnTo>
                <a:lnTo>
                  <a:pt x="104" y="1596"/>
                </a:lnTo>
                <a:lnTo>
                  <a:pt x="104" y="1596"/>
                </a:lnTo>
                <a:lnTo>
                  <a:pt x="114" y="1617"/>
                </a:lnTo>
                <a:lnTo>
                  <a:pt x="119" y="1633"/>
                </a:lnTo>
                <a:lnTo>
                  <a:pt x="126" y="1647"/>
                </a:lnTo>
                <a:lnTo>
                  <a:pt x="134" y="1662"/>
                </a:lnTo>
                <a:lnTo>
                  <a:pt x="143" y="1675"/>
                </a:lnTo>
                <a:lnTo>
                  <a:pt x="146" y="1680"/>
                </a:lnTo>
                <a:lnTo>
                  <a:pt x="151" y="1683"/>
                </a:lnTo>
                <a:lnTo>
                  <a:pt x="156" y="1686"/>
                </a:lnTo>
                <a:lnTo>
                  <a:pt x="161" y="1687"/>
                </a:lnTo>
                <a:lnTo>
                  <a:pt x="161" y="1687"/>
                </a:lnTo>
                <a:lnTo>
                  <a:pt x="179" y="1689"/>
                </a:lnTo>
                <a:lnTo>
                  <a:pt x="185" y="1690"/>
                </a:lnTo>
                <a:lnTo>
                  <a:pt x="191" y="1690"/>
                </a:lnTo>
                <a:lnTo>
                  <a:pt x="194" y="1689"/>
                </a:lnTo>
                <a:lnTo>
                  <a:pt x="198" y="1687"/>
                </a:lnTo>
                <a:lnTo>
                  <a:pt x="199" y="1681"/>
                </a:lnTo>
                <a:lnTo>
                  <a:pt x="200" y="1672"/>
                </a:lnTo>
                <a:lnTo>
                  <a:pt x="200" y="1672"/>
                </a:lnTo>
                <a:lnTo>
                  <a:pt x="203" y="1650"/>
                </a:lnTo>
                <a:lnTo>
                  <a:pt x="206" y="1624"/>
                </a:lnTo>
                <a:lnTo>
                  <a:pt x="209" y="1612"/>
                </a:lnTo>
                <a:lnTo>
                  <a:pt x="212" y="1600"/>
                </a:lnTo>
                <a:lnTo>
                  <a:pt x="217" y="1590"/>
                </a:lnTo>
                <a:lnTo>
                  <a:pt x="223" y="1580"/>
                </a:lnTo>
                <a:lnTo>
                  <a:pt x="223" y="1580"/>
                </a:lnTo>
                <a:lnTo>
                  <a:pt x="263" y="1528"/>
                </a:lnTo>
                <a:lnTo>
                  <a:pt x="298" y="1483"/>
                </a:lnTo>
                <a:lnTo>
                  <a:pt x="298" y="1483"/>
                </a:lnTo>
                <a:lnTo>
                  <a:pt x="313" y="1467"/>
                </a:lnTo>
                <a:lnTo>
                  <a:pt x="336" y="1447"/>
                </a:lnTo>
                <a:lnTo>
                  <a:pt x="357" y="1430"/>
                </a:lnTo>
                <a:lnTo>
                  <a:pt x="361" y="1426"/>
                </a:lnTo>
                <a:lnTo>
                  <a:pt x="363" y="1425"/>
                </a:lnTo>
                <a:lnTo>
                  <a:pt x="363" y="1426"/>
                </a:lnTo>
                <a:lnTo>
                  <a:pt x="363" y="1426"/>
                </a:lnTo>
                <a:lnTo>
                  <a:pt x="325" y="1493"/>
                </a:lnTo>
                <a:lnTo>
                  <a:pt x="299" y="1544"/>
                </a:lnTo>
                <a:lnTo>
                  <a:pt x="279" y="1580"/>
                </a:lnTo>
                <a:lnTo>
                  <a:pt x="279" y="1580"/>
                </a:lnTo>
                <a:lnTo>
                  <a:pt x="271" y="1592"/>
                </a:lnTo>
                <a:lnTo>
                  <a:pt x="265" y="1604"/>
                </a:lnTo>
                <a:lnTo>
                  <a:pt x="258" y="1627"/>
                </a:lnTo>
                <a:lnTo>
                  <a:pt x="251" y="1647"/>
                </a:lnTo>
                <a:lnTo>
                  <a:pt x="247" y="1657"/>
                </a:lnTo>
                <a:lnTo>
                  <a:pt x="244" y="1665"/>
                </a:lnTo>
                <a:lnTo>
                  <a:pt x="244" y="1665"/>
                </a:lnTo>
                <a:lnTo>
                  <a:pt x="233" y="1684"/>
                </a:lnTo>
                <a:lnTo>
                  <a:pt x="228" y="1695"/>
                </a:lnTo>
                <a:lnTo>
                  <a:pt x="223" y="1708"/>
                </a:lnTo>
                <a:lnTo>
                  <a:pt x="220" y="1720"/>
                </a:lnTo>
                <a:lnTo>
                  <a:pt x="218" y="1733"/>
                </a:lnTo>
                <a:lnTo>
                  <a:pt x="218" y="1743"/>
                </a:lnTo>
                <a:lnTo>
                  <a:pt x="220" y="1748"/>
                </a:lnTo>
                <a:lnTo>
                  <a:pt x="221" y="1752"/>
                </a:lnTo>
                <a:lnTo>
                  <a:pt x="221" y="1752"/>
                </a:lnTo>
                <a:lnTo>
                  <a:pt x="223" y="1755"/>
                </a:lnTo>
                <a:lnTo>
                  <a:pt x="226" y="1758"/>
                </a:lnTo>
                <a:lnTo>
                  <a:pt x="229" y="1759"/>
                </a:lnTo>
                <a:lnTo>
                  <a:pt x="233" y="1760"/>
                </a:lnTo>
                <a:lnTo>
                  <a:pt x="242" y="1761"/>
                </a:lnTo>
                <a:lnTo>
                  <a:pt x="253" y="1761"/>
                </a:lnTo>
                <a:lnTo>
                  <a:pt x="283" y="1760"/>
                </a:lnTo>
                <a:lnTo>
                  <a:pt x="300" y="1760"/>
                </a:lnTo>
                <a:lnTo>
                  <a:pt x="321" y="1761"/>
                </a:lnTo>
                <a:lnTo>
                  <a:pt x="321" y="1761"/>
                </a:lnTo>
                <a:lnTo>
                  <a:pt x="342" y="1764"/>
                </a:lnTo>
                <a:lnTo>
                  <a:pt x="367" y="1764"/>
                </a:lnTo>
                <a:lnTo>
                  <a:pt x="393" y="1761"/>
                </a:lnTo>
                <a:lnTo>
                  <a:pt x="418" y="1759"/>
                </a:lnTo>
                <a:lnTo>
                  <a:pt x="440" y="1754"/>
                </a:lnTo>
                <a:lnTo>
                  <a:pt x="459" y="1748"/>
                </a:lnTo>
                <a:lnTo>
                  <a:pt x="466" y="1745"/>
                </a:lnTo>
                <a:lnTo>
                  <a:pt x="472" y="1742"/>
                </a:lnTo>
                <a:lnTo>
                  <a:pt x="477" y="1739"/>
                </a:lnTo>
                <a:lnTo>
                  <a:pt x="479" y="1735"/>
                </a:lnTo>
                <a:lnTo>
                  <a:pt x="479" y="1735"/>
                </a:lnTo>
                <a:lnTo>
                  <a:pt x="482" y="1726"/>
                </a:lnTo>
                <a:lnTo>
                  <a:pt x="482" y="1719"/>
                </a:lnTo>
                <a:lnTo>
                  <a:pt x="480" y="1711"/>
                </a:lnTo>
                <a:lnTo>
                  <a:pt x="478" y="1704"/>
                </a:lnTo>
                <a:lnTo>
                  <a:pt x="474" y="1698"/>
                </a:lnTo>
                <a:lnTo>
                  <a:pt x="470" y="1692"/>
                </a:lnTo>
                <a:lnTo>
                  <a:pt x="464" y="1687"/>
                </a:lnTo>
                <a:lnTo>
                  <a:pt x="456" y="1684"/>
                </a:lnTo>
                <a:lnTo>
                  <a:pt x="456" y="1684"/>
                </a:lnTo>
                <a:lnTo>
                  <a:pt x="448" y="1681"/>
                </a:lnTo>
                <a:lnTo>
                  <a:pt x="435" y="1676"/>
                </a:lnTo>
                <a:lnTo>
                  <a:pt x="407" y="1662"/>
                </a:lnTo>
                <a:lnTo>
                  <a:pt x="372" y="1642"/>
                </a:lnTo>
                <a:lnTo>
                  <a:pt x="372" y="1642"/>
                </a:lnTo>
                <a:lnTo>
                  <a:pt x="411" y="1592"/>
                </a:lnTo>
                <a:lnTo>
                  <a:pt x="441" y="1550"/>
                </a:lnTo>
                <a:lnTo>
                  <a:pt x="453" y="1531"/>
                </a:lnTo>
                <a:lnTo>
                  <a:pt x="461" y="1515"/>
                </a:lnTo>
                <a:lnTo>
                  <a:pt x="461" y="1515"/>
                </a:lnTo>
                <a:lnTo>
                  <a:pt x="478" y="1486"/>
                </a:lnTo>
                <a:lnTo>
                  <a:pt x="496" y="1456"/>
                </a:lnTo>
                <a:lnTo>
                  <a:pt x="529" y="1406"/>
                </a:lnTo>
                <a:lnTo>
                  <a:pt x="529" y="1406"/>
                </a:lnTo>
                <a:lnTo>
                  <a:pt x="541" y="1388"/>
                </a:lnTo>
                <a:lnTo>
                  <a:pt x="551" y="1367"/>
                </a:lnTo>
                <a:lnTo>
                  <a:pt x="563" y="1346"/>
                </a:lnTo>
                <a:lnTo>
                  <a:pt x="563" y="1346"/>
                </a:lnTo>
                <a:lnTo>
                  <a:pt x="566" y="1342"/>
                </a:lnTo>
                <a:lnTo>
                  <a:pt x="577" y="1324"/>
                </a:lnTo>
                <a:lnTo>
                  <a:pt x="577" y="1324"/>
                </a:lnTo>
                <a:lnTo>
                  <a:pt x="597" y="1277"/>
                </a:lnTo>
                <a:lnTo>
                  <a:pt x="609" y="1254"/>
                </a:lnTo>
                <a:lnTo>
                  <a:pt x="614" y="1247"/>
                </a:lnTo>
                <a:lnTo>
                  <a:pt x="616" y="1245"/>
                </a:lnTo>
                <a:lnTo>
                  <a:pt x="619" y="1245"/>
                </a:lnTo>
                <a:lnTo>
                  <a:pt x="619" y="1245"/>
                </a:lnTo>
                <a:lnTo>
                  <a:pt x="627" y="1241"/>
                </a:lnTo>
                <a:lnTo>
                  <a:pt x="635" y="1238"/>
                </a:lnTo>
                <a:lnTo>
                  <a:pt x="643" y="1233"/>
                </a:lnTo>
                <a:lnTo>
                  <a:pt x="645" y="1229"/>
                </a:lnTo>
                <a:lnTo>
                  <a:pt x="645" y="1227"/>
                </a:lnTo>
                <a:lnTo>
                  <a:pt x="645" y="1227"/>
                </a:lnTo>
                <a:lnTo>
                  <a:pt x="635" y="1169"/>
                </a:lnTo>
                <a:lnTo>
                  <a:pt x="615" y="1049"/>
                </a:lnTo>
                <a:lnTo>
                  <a:pt x="584" y="876"/>
                </a:lnTo>
                <a:lnTo>
                  <a:pt x="584" y="876"/>
                </a:lnTo>
                <a:lnTo>
                  <a:pt x="593" y="866"/>
                </a:lnTo>
                <a:lnTo>
                  <a:pt x="602" y="859"/>
                </a:lnTo>
                <a:lnTo>
                  <a:pt x="605" y="853"/>
                </a:lnTo>
                <a:lnTo>
                  <a:pt x="605" y="853"/>
                </a:lnTo>
                <a:lnTo>
                  <a:pt x="608" y="848"/>
                </a:lnTo>
                <a:lnTo>
                  <a:pt x="609" y="842"/>
                </a:lnTo>
                <a:lnTo>
                  <a:pt x="609" y="835"/>
                </a:lnTo>
                <a:lnTo>
                  <a:pt x="608" y="829"/>
                </a:lnTo>
                <a:lnTo>
                  <a:pt x="608" y="829"/>
                </a:lnTo>
                <a:lnTo>
                  <a:pt x="605" y="812"/>
                </a:lnTo>
                <a:lnTo>
                  <a:pt x="601" y="782"/>
                </a:lnTo>
                <a:lnTo>
                  <a:pt x="599" y="765"/>
                </a:lnTo>
                <a:lnTo>
                  <a:pt x="599" y="752"/>
                </a:lnTo>
                <a:lnTo>
                  <a:pt x="601" y="741"/>
                </a:lnTo>
                <a:lnTo>
                  <a:pt x="602" y="739"/>
                </a:lnTo>
                <a:lnTo>
                  <a:pt x="603" y="737"/>
                </a:lnTo>
                <a:lnTo>
                  <a:pt x="603" y="737"/>
                </a:lnTo>
                <a:lnTo>
                  <a:pt x="617" y="728"/>
                </a:lnTo>
                <a:lnTo>
                  <a:pt x="638" y="714"/>
                </a:lnTo>
                <a:lnTo>
                  <a:pt x="666" y="695"/>
                </a:lnTo>
                <a:lnTo>
                  <a:pt x="666" y="695"/>
                </a:lnTo>
                <a:lnTo>
                  <a:pt x="667" y="704"/>
                </a:lnTo>
                <a:lnTo>
                  <a:pt x="669" y="715"/>
                </a:lnTo>
                <a:lnTo>
                  <a:pt x="673" y="727"/>
                </a:lnTo>
                <a:lnTo>
                  <a:pt x="679" y="739"/>
                </a:lnTo>
                <a:lnTo>
                  <a:pt x="681" y="744"/>
                </a:lnTo>
                <a:lnTo>
                  <a:pt x="686" y="749"/>
                </a:lnTo>
                <a:lnTo>
                  <a:pt x="690" y="753"/>
                </a:lnTo>
                <a:lnTo>
                  <a:pt x="694" y="756"/>
                </a:lnTo>
                <a:lnTo>
                  <a:pt x="699" y="758"/>
                </a:lnTo>
                <a:lnTo>
                  <a:pt x="705" y="759"/>
                </a:lnTo>
                <a:lnTo>
                  <a:pt x="705" y="759"/>
                </a:lnTo>
                <a:lnTo>
                  <a:pt x="711" y="758"/>
                </a:lnTo>
                <a:lnTo>
                  <a:pt x="716" y="756"/>
                </a:lnTo>
                <a:lnTo>
                  <a:pt x="721" y="752"/>
                </a:lnTo>
                <a:lnTo>
                  <a:pt x="726" y="747"/>
                </a:lnTo>
                <a:lnTo>
                  <a:pt x="730" y="743"/>
                </a:lnTo>
                <a:lnTo>
                  <a:pt x="734" y="735"/>
                </a:lnTo>
                <a:lnTo>
                  <a:pt x="740" y="722"/>
                </a:lnTo>
                <a:lnTo>
                  <a:pt x="746" y="708"/>
                </a:lnTo>
                <a:lnTo>
                  <a:pt x="750" y="695"/>
                </a:lnTo>
                <a:lnTo>
                  <a:pt x="754" y="677"/>
                </a:lnTo>
                <a:lnTo>
                  <a:pt x="754" y="677"/>
                </a:lnTo>
                <a:lnTo>
                  <a:pt x="777" y="634"/>
                </a:lnTo>
                <a:lnTo>
                  <a:pt x="777" y="634"/>
                </a:lnTo>
                <a:lnTo>
                  <a:pt x="920" y="549"/>
                </a:lnTo>
                <a:lnTo>
                  <a:pt x="1020" y="490"/>
                </a:lnTo>
                <a:lnTo>
                  <a:pt x="1054" y="470"/>
                </a:lnTo>
                <a:lnTo>
                  <a:pt x="1068" y="463"/>
                </a:lnTo>
                <a:lnTo>
                  <a:pt x="1068" y="463"/>
                </a:lnTo>
                <a:lnTo>
                  <a:pt x="1072" y="461"/>
                </a:lnTo>
                <a:lnTo>
                  <a:pt x="1079" y="455"/>
                </a:lnTo>
                <a:lnTo>
                  <a:pt x="1089" y="448"/>
                </a:lnTo>
                <a:lnTo>
                  <a:pt x="1099" y="439"/>
                </a:lnTo>
                <a:lnTo>
                  <a:pt x="1109" y="427"/>
                </a:lnTo>
                <a:lnTo>
                  <a:pt x="1117" y="415"/>
                </a:lnTo>
                <a:lnTo>
                  <a:pt x="1120" y="409"/>
                </a:lnTo>
                <a:lnTo>
                  <a:pt x="1122" y="403"/>
                </a:lnTo>
                <a:lnTo>
                  <a:pt x="1123" y="397"/>
                </a:lnTo>
                <a:lnTo>
                  <a:pt x="1122" y="391"/>
                </a:lnTo>
                <a:lnTo>
                  <a:pt x="1122" y="391"/>
                </a:lnTo>
                <a:lnTo>
                  <a:pt x="1121" y="386"/>
                </a:lnTo>
                <a:lnTo>
                  <a:pt x="1119" y="382"/>
                </a:lnTo>
                <a:lnTo>
                  <a:pt x="1114" y="379"/>
                </a:lnTo>
                <a:lnTo>
                  <a:pt x="1109" y="376"/>
                </a:lnTo>
                <a:lnTo>
                  <a:pt x="1103" y="375"/>
                </a:lnTo>
                <a:lnTo>
                  <a:pt x="1097" y="375"/>
                </a:lnTo>
                <a:lnTo>
                  <a:pt x="1083" y="375"/>
                </a:lnTo>
                <a:lnTo>
                  <a:pt x="1068" y="376"/>
                </a:lnTo>
                <a:lnTo>
                  <a:pt x="1055" y="380"/>
                </a:lnTo>
                <a:lnTo>
                  <a:pt x="1036" y="383"/>
                </a:lnTo>
                <a:lnTo>
                  <a:pt x="1036" y="383"/>
                </a:lnTo>
                <a:lnTo>
                  <a:pt x="1030" y="385"/>
                </a:lnTo>
                <a:lnTo>
                  <a:pt x="1024" y="388"/>
                </a:lnTo>
                <a:lnTo>
                  <a:pt x="1018" y="392"/>
                </a:lnTo>
                <a:lnTo>
                  <a:pt x="1012" y="395"/>
                </a:lnTo>
                <a:lnTo>
                  <a:pt x="1008" y="400"/>
                </a:lnTo>
                <a:lnTo>
                  <a:pt x="1004" y="405"/>
                </a:lnTo>
                <a:lnTo>
                  <a:pt x="1003" y="409"/>
                </a:lnTo>
                <a:lnTo>
                  <a:pt x="1003" y="413"/>
                </a:lnTo>
                <a:lnTo>
                  <a:pt x="1003" y="413"/>
                </a:lnTo>
                <a:lnTo>
                  <a:pt x="1004" y="415"/>
                </a:lnTo>
                <a:lnTo>
                  <a:pt x="1007" y="416"/>
                </a:lnTo>
                <a:lnTo>
                  <a:pt x="1012" y="416"/>
                </a:lnTo>
                <a:lnTo>
                  <a:pt x="1026" y="415"/>
                </a:lnTo>
                <a:lnTo>
                  <a:pt x="1034" y="413"/>
                </a:lnTo>
                <a:lnTo>
                  <a:pt x="1040" y="413"/>
                </a:lnTo>
                <a:lnTo>
                  <a:pt x="1045" y="415"/>
                </a:lnTo>
                <a:lnTo>
                  <a:pt x="1048" y="416"/>
                </a:lnTo>
                <a:lnTo>
                  <a:pt x="1048" y="418"/>
                </a:lnTo>
                <a:lnTo>
                  <a:pt x="1048" y="418"/>
                </a:lnTo>
                <a:lnTo>
                  <a:pt x="1048" y="419"/>
                </a:lnTo>
                <a:lnTo>
                  <a:pt x="1045" y="422"/>
                </a:lnTo>
                <a:lnTo>
                  <a:pt x="1036" y="430"/>
                </a:lnTo>
                <a:lnTo>
                  <a:pt x="1000" y="453"/>
                </a:lnTo>
                <a:lnTo>
                  <a:pt x="950" y="483"/>
                </a:lnTo>
                <a:lnTo>
                  <a:pt x="893" y="518"/>
                </a:lnTo>
                <a:lnTo>
                  <a:pt x="784" y="579"/>
                </a:lnTo>
                <a:lnTo>
                  <a:pt x="735" y="607"/>
                </a:lnTo>
                <a:lnTo>
                  <a:pt x="735" y="607"/>
                </a:lnTo>
                <a:lnTo>
                  <a:pt x="738" y="582"/>
                </a:lnTo>
                <a:lnTo>
                  <a:pt x="741" y="524"/>
                </a:lnTo>
                <a:lnTo>
                  <a:pt x="742" y="493"/>
                </a:lnTo>
                <a:lnTo>
                  <a:pt x="742" y="463"/>
                </a:lnTo>
                <a:lnTo>
                  <a:pt x="741" y="439"/>
                </a:lnTo>
                <a:lnTo>
                  <a:pt x="740" y="429"/>
                </a:lnTo>
                <a:lnTo>
                  <a:pt x="738" y="423"/>
                </a:lnTo>
                <a:lnTo>
                  <a:pt x="738" y="423"/>
                </a:lnTo>
                <a:lnTo>
                  <a:pt x="734" y="415"/>
                </a:lnTo>
                <a:lnTo>
                  <a:pt x="732" y="409"/>
                </a:lnTo>
                <a:lnTo>
                  <a:pt x="729" y="398"/>
                </a:lnTo>
                <a:lnTo>
                  <a:pt x="728" y="393"/>
                </a:lnTo>
                <a:lnTo>
                  <a:pt x="724" y="387"/>
                </a:lnTo>
                <a:lnTo>
                  <a:pt x="718" y="380"/>
                </a:lnTo>
                <a:lnTo>
                  <a:pt x="710" y="371"/>
                </a:lnTo>
                <a:lnTo>
                  <a:pt x="710" y="371"/>
                </a:lnTo>
                <a:lnTo>
                  <a:pt x="692" y="353"/>
                </a:lnTo>
                <a:lnTo>
                  <a:pt x="678" y="343"/>
                </a:lnTo>
                <a:lnTo>
                  <a:pt x="666" y="334"/>
                </a:lnTo>
                <a:lnTo>
                  <a:pt x="556" y="293"/>
                </a:lnTo>
                <a:lnTo>
                  <a:pt x="561" y="267"/>
                </a:lnTo>
                <a:lnTo>
                  <a:pt x="561" y="267"/>
                </a:lnTo>
                <a:lnTo>
                  <a:pt x="601" y="191"/>
                </a:lnTo>
                <a:lnTo>
                  <a:pt x="601" y="191"/>
                </a:lnTo>
                <a:lnTo>
                  <a:pt x="609" y="178"/>
                </a:lnTo>
                <a:lnTo>
                  <a:pt x="620" y="160"/>
                </a:lnTo>
                <a:lnTo>
                  <a:pt x="626" y="150"/>
                </a:lnTo>
                <a:lnTo>
                  <a:pt x="631" y="141"/>
                </a:lnTo>
                <a:lnTo>
                  <a:pt x="634" y="130"/>
                </a:lnTo>
                <a:lnTo>
                  <a:pt x="635" y="119"/>
                </a:lnTo>
                <a:lnTo>
                  <a:pt x="635" y="119"/>
                </a:lnTo>
                <a:lnTo>
                  <a:pt x="637" y="110"/>
                </a:lnTo>
                <a:lnTo>
                  <a:pt x="635" y="100"/>
                </a:lnTo>
                <a:lnTo>
                  <a:pt x="634" y="91"/>
                </a:lnTo>
                <a:lnTo>
                  <a:pt x="633" y="83"/>
                </a:lnTo>
                <a:lnTo>
                  <a:pt x="627" y="67"/>
                </a:lnTo>
                <a:lnTo>
                  <a:pt x="621" y="52"/>
                </a:lnTo>
                <a:lnTo>
                  <a:pt x="621" y="52"/>
                </a:lnTo>
                <a:lnTo>
                  <a:pt x="614" y="40"/>
                </a:lnTo>
                <a:lnTo>
                  <a:pt x="610" y="35"/>
                </a:lnTo>
                <a:lnTo>
                  <a:pt x="607" y="31"/>
                </a:lnTo>
                <a:lnTo>
                  <a:pt x="602" y="28"/>
                </a:lnTo>
                <a:lnTo>
                  <a:pt x="597" y="25"/>
                </a:lnTo>
                <a:lnTo>
                  <a:pt x="592" y="24"/>
                </a:lnTo>
                <a:lnTo>
                  <a:pt x="586" y="23"/>
                </a:lnTo>
                <a:lnTo>
                  <a:pt x="586" y="23"/>
                </a:lnTo>
                <a:lnTo>
                  <a:pt x="556" y="17"/>
                </a:lnTo>
                <a:lnTo>
                  <a:pt x="521" y="0"/>
                </a:lnTo>
                <a:lnTo>
                  <a:pt x="516" y="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9771F956-41AC-46C6-8F15-9DA1ABB1D4F2}"/>
              </a:ext>
            </a:extLst>
          </p:cNvPr>
          <p:cNvSpPr>
            <a:spLocks/>
          </p:cNvSpPr>
          <p:nvPr/>
        </p:nvSpPr>
        <p:spPr bwMode="auto">
          <a:xfrm>
            <a:off x="2411067" y="2798144"/>
            <a:ext cx="1120698" cy="1594423"/>
          </a:xfrm>
          <a:custGeom>
            <a:avLst/>
            <a:gdLst>
              <a:gd name="T0" fmla="*/ 481 w 828"/>
              <a:gd name="T1" fmla="*/ 595 h 1178"/>
              <a:gd name="T2" fmla="*/ 469 w 828"/>
              <a:gd name="T3" fmla="*/ 667 h 1178"/>
              <a:gd name="T4" fmla="*/ 453 w 828"/>
              <a:gd name="T5" fmla="*/ 700 h 1178"/>
              <a:gd name="T6" fmla="*/ 75 w 828"/>
              <a:gd name="T7" fmla="*/ 1088 h 1178"/>
              <a:gd name="T8" fmla="*/ 36 w 828"/>
              <a:gd name="T9" fmla="*/ 1089 h 1178"/>
              <a:gd name="T10" fmla="*/ 8 w 828"/>
              <a:gd name="T11" fmla="*/ 1085 h 1178"/>
              <a:gd name="T12" fmla="*/ 7 w 828"/>
              <a:gd name="T13" fmla="*/ 1115 h 1178"/>
              <a:gd name="T14" fmla="*/ 55 w 828"/>
              <a:gd name="T15" fmla="*/ 1138 h 1178"/>
              <a:gd name="T16" fmla="*/ 149 w 828"/>
              <a:gd name="T17" fmla="*/ 1070 h 1178"/>
              <a:gd name="T18" fmla="*/ 504 w 828"/>
              <a:gd name="T19" fmla="*/ 727 h 1178"/>
              <a:gd name="T20" fmla="*/ 523 w 828"/>
              <a:gd name="T21" fmla="*/ 697 h 1178"/>
              <a:gd name="T22" fmla="*/ 574 w 828"/>
              <a:gd name="T23" fmla="*/ 627 h 1178"/>
              <a:gd name="T24" fmla="*/ 622 w 828"/>
              <a:gd name="T25" fmla="*/ 622 h 1178"/>
              <a:gd name="T26" fmla="*/ 605 w 828"/>
              <a:gd name="T27" fmla="*/ 662 h 1178"/>
              <a:gd name="T28" fmla="*/ 528 w 828"/>
              <a:gd name="T29" fmla="*/ 784 h 1178"/>
              <a:gd name="T30" fmla="*/ 523 w 828"/>
              <a:gd name="T31" fmla="*/ 884 h 1178"/>
              <a:gd name="T32" fmla="*/ 462 w 828"/>
              <a:gd name="T33" fmla="*/ 1099 h 1178"/>
              <a:gd name="T34" fmla="*/ 377 w 828"/>
              <a:gd name="T35" fmla="*/ 1122 h 1178"/>
              <a:gd name="T36" fmla="*/ 341 w 828"/>
              <a:gd name="T37" fmla="*/ 1147 h 1178"/>
              <a:gd name="T38" fmla="*/ 370 w 828"/>
              <a:gd name="T39" fmla="*/ 1174 h 1178"/>
              <a:gd name="T40" fmla="*/ 486 w 828"/>
              <a:gd name="T41" fmla="*/ 1172 h 1178"/>
              <a:gd name="T42" fmla="*/ 539 w 828"/>
              <a:gd name="T43" fmla="*/ 1157 h 1178"/>
              <a:gd name="T44" fmla="*/ 529 w 828"/>
              <a:gd name="T45" fmla="*/ 1100 h 1178"/>
              <a:gd name="T46" fmla="*/ 614 w 828"/>
              <a:gd name="T47" fmla="*/ 931 h 1178"/>
              <a:gd name="T48" fmla="*/ 647 w 828"/>
              <a:gd name="T49" fmla="*/ 804 h 1178"/>
              <a:gd name="T50" fmla="*/ 670 w 828"/>
              <a:gd name="T51" fmla="*/ 798 h 1178"/>
              <a:gd name="T52" fmla="*/ 680 w 828"/>
              <a:gd name="T53" fmla="*/ 838 h 1178"/>
              <a:gd name="T54" fmla="*/ 698 w 828"/>
              <a:gd name="T55" fmla="*/ 925 h 1178"/>
              <a:gd name="T56" fmla="*/ 703 w 828"/>
              <a:gd name="T57" fmla="*/ 1091 h 1178"/>
              <a:gd name="T58" fmla="*/ 628 w 828"/>
              <a:gd name="T59" fmla="*/ 1140 h 1178"/>
              <a:gd name="T60" fmla="*/ 635 w 828"/>
              <a:gd name="T61" fmla="*/ 1163 h 1178"/>
              <a:gd name="T62" fmla="*/ 735 w 828"/>
              <a:gd name="T63" fmla="*/ 1152 h 1178"/>
              <a:gd name="T64" fmla="*/ 791 w 828"/>
              <a:gd name="T65" fmla="*/ 1145 h 1178"/>
              <a:gd name="T66" fmla="*/ 784 w 828"/>
              <a:gd name="T67" fmla="*/ 1075 h 1178"/>
              <a:gd name="T68" fmla="*/ 783 w 828"/>
              <a:gd name="T69" fmla="*/ 936 h 1178"/>
              <a:gd name="T70" fmla="*/ 773 w 828"/>
              <a:gd name="T71" fmla="*/ 814 h 1178"/>
              <a:gd name="T72" fmla="*/ 814 w 828"/>
              <a:gd name="T73" fmla="*/ 735 h 1178"/>
              <a:gd name="T74" fmla="*/ 820 w 828"/>
              <a:gd name="T75" fmla="*/ 563 h 1178"/>
              <a:gd name="T76" fmla="*/ 823 w 828"/>
              <a:gd name="T77" fmla="*/ 494 h 1178"/>
              <a:gd name="T78" fmla="*/ 695 w 828"/>
              <a:gd name="T79" fmla="*/ 327 h 1178"/>
              <a:gd name="T80" fmla="*/ 616 w 828"/>
              <a:gd name="T81" fmla="*/ 247 h 1178"/>
              <a:gd name="T82" fmla="*/ 574 w 828"/>
              <a:gd name="T83" fmla="*/ 182 h 1178"/>
              <a:gd name="T84" fmla="*/ 505 w 828"/>
              <a:gd name="T85" fmla="*/ 137 h 1178"/>
              <a:gd name="T86" fmla="*/ 499 w 828"/>
              <a:gd name="T87" fmla="*/ 95 h 1178"/>
              <a:gd name="T88" fmla="*/ 491 w 828"/>
              <a:gd name="T89" fmla="*/ 58 h 1178"/>
              <a:gd name="T90" fmla="*/ 489 w 828"/>
              <a:gd name="T91" fmla="*/ 43 h 1178"/>
              <a:gd name="T92" fmla="*/ 469 w 828"/>
              <a:gd name="T93" fmla="*/ 7 h 1178"/>
              <a:gd name="T94" fmla="*/ 413 w 828"/>
              <a:gd name="T95" fmla="*/ 1 h 1178"/>
              <a:gd name="T96" fmla="*/ 374 w 828"/>
              <a:gd name="T97" fmla="*/ 23 h 1178"/>
              <a:gd name="T98" fmla="*/ 358 w 828"/>
              <a:gd name="T99" fmla="*/ 48 h 1178"/>
              <a:gd name="T100" fmla="*/ 353 w 828"/>
              <a:gd name="T101" fmla="*/ 85 h 1178"/>
              <a:gd name="T102" fmla="*/ 353 w 828"/>
              <a:gd name="T103" fmla="*/ 136 h 1178"/>
              <a:gd name="T104" fmla="*/ 365 w 828"/>
              <a:gd name="T105" fmla="*/ 145 h 1178"/>
              <a:gd name="T106" fmla="*/ 388 w 828"/>
              <a:gd name="T107" fmla="*/ 179 h 1178"/>
              <a:gd name="T108" fmla="*/ 424 w 828"/>
              <a:gd name="T109" fmla="*/ 176 h 1178"/>
              <a:gd name="T110" fmla="*/ 439 w 828"/>
              <a:gd name="T111" fmla="*/ 208 h 1178"/>
              <a:gd name="T112" fmla="*/ 430 w 828"/>
              <a:gd name="T113" fmla="*/ 245 h 1178"/>
              <a:gd name="T114" fmla="*/ 427 w 828"/>
              <a:gd name="T115" fmla="*/ 269 h 1178"/>
              <a:gd name="T116" fmla="*/ 472 w 828"/>
              <a:gd name="T117" fmla="*/ 458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8" h="1178">
                <a:moveTo>
                  <a:pt x="499" y="496"/>
                </a:moveTo>
                <a:lnTo>
                  <a:pt x="493" y="568"/>
                </a:lnTo>
                <a:lnTo>
                  <a:pt x="493" y="568"/>
                </a:lnTo>
                <a:lnTo>
                  <a:pt x="493" y="568"/>
                </a:lnTo>
                <a:lnTo>
                  <a:pt x="491" y="572"/>
                </a:lnTo>
                <a:lnTo>
                  <a:pt x="486" y="580"/>
                </a:lnTo>
                <a:lnTo>
                  <a:pt x="481" y="595"/>
                </a:lnTo>
                <a:lnTo>
                  <a:pt x="481" y="595"/>
                </a:lnTo>
                <a:lnTo>
                  <a:pt x="479" y="605"/>
                </a:lnTo>
                <a:lnTo>
                  <a:pt x="477" y="616"/>
                </a:lnTo>
                <a:lnTo>
                  <a:pt x="474" y="639"/>
                </a:lnTo>
                <a:lnTo>
                  <a:pt x="472" y="657"/>
                </a:lnTo>
                <a:lnTo>
                  <a:pt x="471" y="663"/>
                </a:lnTo>
                <a:lnTo>
                  <a:pt x="469" y="667"/>
                </a:lnTo>
                <a:lnTo>
                  <a:pt x="469" y="667"/>
                </a:lnTo>
                <a:lnTo>
                  <a:pt x="462" y="677"/>
                </a:lnTo>
                <a:lnTo>
                  <a:pt x="457" y="683"/>
                </a:lnTo>
                <a:lnTo>
                  <a:pt x="454" y="692"/>
                </a:lnTo>
                <a:lnTo>
                  <a:pt x="454" y="692"/>
                </a:lnTo>
                <a:lnTo>
                  <a:pt x="453" y="697"/>
                </a:lnTo>
                <a:lnTo>
                  <a:pt x="453" y="700"/>
                </a:lnTo>
                <a:lnTo>
                  <a:pt x="454" y="707"/>
                </a:lnTo>
                <a:lnTo>
                  <a:pt x="456" y="712"/>
                </a:lnTo>
                <a:lnTo>
                  <a:pt x="456" y="715"/>
                </a:lnTo>
                <a:lnTo>
                  <a:pt x="456" y="715"/>
                </a:lnTo>
                <a:lnTo>
                  <a:pt x="258" y="910"/>
                </a:lnTo>
                <a:lnTo>
                  <a:pt x="121" y="1044"/>
                </a:lnTo>
                <a:lnTo>
                  <a:pt x="75" y="1088"/>
                </a:lnTo>
                <a:lnTo>
                  <a:pt x="57" y="1105"/>
                </a:lnTo>
                <a:lnTo>
                  <a:pt x="57" y="1105"/>
                </a:lnTo>
                <a:lnTo>
                  <a:pt x="49" y="1103"/>
                </a:lnTo>
                <a:lnTo>
                  <a:pt x="44" y="1100"/>
                </a:lnTo>
                <a:lnTo>
                  <a:pt x="39" y="1095"/>
                </a:lnTo>
                <a:lnTo>
                  <a:pt x="39" y="1095"/>
                </a:lnTo>
                <a:lnTo>
                  <a:pt x="36" y="1089"/>
                </a:lnTo>
                <a:lnTo>
                  <a:pt x="33" y="1085"/>
                </a:lnTo>
                <a:lnTo>
                  <a:pt x="31" y="1082"/>
                </a:lnTo>
                <a:lnTo>
                  <a:pt x="27" y="1082"/>
                </a:lnTo>
                <a:lnTo>
                  <a:pt x="21" y="1082"/>
                </a:lnTo>
                <a:lnTo>
                  <a:pt x="14" y="1082"/>
                </a:lnTo>
                <a:lnTo>
                  <a:pt x="14" y="1082"/>
                </a:lnTo>
                <a:lnTo>
                  <a:pt x="8" y="1085"/>
                </a:lnTo>
                <a:lnTo>
                  <a:pt x="3" y="1087"/>
                </a:lnTo>
                <a:lnTo>
                  <a:pt x="1" y="1091"/>
                </a:lnTo>
                <a:lnTo>
                  <a:pt x="0" y="1095"/>
                </a:lnTo>
                <a:lnTo>
                  <a:pt x="0" y="1100"/>
                </a:lnTo>
                <a:lnTo>
                  <a:pt x="2" y="1105"/>
                </a:lnTo>
                <a:lnTo>
                  <a:pt x="7" y="1115"/>
                </a:lnTo>
                <a:lnTo>
                  <a:pt x="7" y="1115"/>
                </a:lnTo>
                <a:lnTo>
                  <a:pt x="14" y="1124"/>
                </a:lnTo>
                <a:lnTo>
                  <a:pt x="19" y="1129"/>
                </a:lnTo>
                <a:lnTo>
                  <a:pt x="24" y="1133"/>
                </a:lnTo>
                <a:lnTo>
                  <a:pt x="31" y="1135"/>
                </a:lnTo>
                <a:lnTo>
                  <a:pt x="37" y="1136"/>
                </a:lnTo>
                <a:lnTo>
                  <a:pt x="45" y="1138"/>
                </a:lnTo>
                <a:lnTo>
                  <a:pt x="55" y="1138"/>
                </a:lnTo>
                <a:lnTo>
                  <a:pt x="55" y="1138"/>
                </a:lnTo>
                <a:lnTo>
                  <a:pt x="60" y="1136"/>
                </a:lnTo>
                <a:lnTo>
                  <a:pt x="66" y="1133"/>
                </a:lnTo>
                <a:lnTo>
                  <a:pt x="81" y="1124"/>
                </a:lnTo>
                <a:lnTo>
                  <a:pt x="99" y="1111"/>
                </a:lnTo>
                <a:lnTo>
                  <a:pt x="117" y="1097"/>
                </a:lnTo>
                <a:lnTo>
                  <a:pt x="149" y="1070"/>
                </a:lnTo>
                <a:lnTo>
                  <a:pt x="161" y="1058"/>
                </a:lnTo>
                <a:lnTo>
                  <a:pt x="484" y="729"/>
                </a:lnTo>
                <a:lnTo>
                  <a:pt x="484" y="729"/>
                </a:lnTo>
                <a:lnTo>
                  <a:pt x="492" y="730"/>
                </a:lnTo>
                <a:lnTo>
                  <a:pt x="498" y="730"/>
                </a:lnTo>
                <a:lnTo>
                  <a:pt x="502" y="729"/>
                </a:lnTo>
                <a:lnTo>
                  <a:pt x="504" y="727"/>
                </a:lnTo>
                <a:lnTo>
                  <a:pt x="504" y="727"/>
                </a:lnTo>
                <a:lnTo>
                  <a:pt x="514" y="717"/>
                </a:lnTo>
                <a:lnTo>
                  <a:pt x="519" y="711"/>
                </a:lnTo>
                <a:lnTo>
                  <a:pt x="521" y="707"/>
                </a:lnTo>
                <a:lnTo>
                  <a:pt x="521" y="707"/>
                </a:lnTo>
                <a:lnTo>
                  <a:pt x="523" y="697"/>
                </a:lnTo>
                <a:lnTo>
                  <a:pt x="523" y="697"/>
                </a:lnTo>
                <a:lnTo>
                  <a:pt x="532" y="688"/>
                </a:lnTo>
                <a:lnTo>
                  <a:pt x="539" y="681"/>
                </a:lnTo>
                <a:lnTo>
                  <a:pt x="544" y="675"/>
                </a:lnTo>
                <a:lnTo>
                  <a:pt x="544" y="675"/>
                </a:lnTo>
                <a:lnTo>
                  <a:pt x="557" y="652"/>
                </a:lnTo>
                <a:lnTo>
                  <a:pt x="574" y="627"/>
                </a:lnTo>
                <a:lnTo>
                  <a:pt x="574" y="627"/>
                </a:lnTo>
                <a:lnTo>
                  <a:pt x="592" y="599"/>
                </a:lnTo>
                <a:lnTo>
                  <a:pt x="603" y="580"/>
                </a:lnTo>
                <a:lnTo>
                  <a:pt x="603" y="580"/>
                </a:lnTo>
                <a:lnTo>
                  <a:pt x="611" y="597"/>
                </a:lnTo>
                <a:lnTo>
                  <a:pt x="621" y="617"/>
                </a:lnTo>
                <a:lnTo>
                  <a:pt x="621" y="617"/>
                </a:lnTo>
                <a:lnTo>
                  <a:pt x="622" y="622"/>
                </a:lnTo>
                <a:lnTo>
                  <a:pt x="623" y="631"/>
                </a:lnTo>
                <a:lnTo>
                  <a:pt x="622" y="635"/>
                </a:lnTo>
                <a:lnTo>
                  <a:pt x="621" y="640"/>
                </a:lnTo>
                <a:lnTo>
                  <a:pt x="617" y="646"/>
                </a:lnTo>
                <a:lnTo>
                  <a:pt x="614" y="652"/>
                </a:lnTo>
                <a:lnTo>
                  <a:pt x="614" y="652"/>
                </a:lnTo>
                <a:lnTo>
                  <a:pt x="605" y="662"/>
                </a:lnTo>
                <a:lnTo>
                  <a:pt x="593" y="679"/>
                </a:lnTo>
                <a:lnTo>
                  <a:pt x="564" y="722"/>
                </a:lnTo>
                <a:lnTo>
                  <a:pt x="538" y="761"/>
                </a:lnTo>
                <a:lnTo>
                  <a:pt x="529" y="776"/>
                </a:lnTo>
                <a:lnTo>
                  <a:pt x="526" y="782"/>
                </a:lnTo>
                <a:lnTo>
                  <a:pt x="526" y="782"/>
                </a:lnTo>
                <a:lnTo>
                  <a:pt x="528" y="784"/>
                </a:lnTo>
                <a:lnTo>
                  <a:pt x="531" y="788"/>
                </a:lnTo>
                <a:lnTo>
                  <a:pt x="537" y="792"/>
                </a:lnTo>
                <a:lnTo>
                  <a:pt x="537" y="792"/>
                </a:lnTo>
                <a:lnTo>
                  <a:pt x="532" y="832"/>
                </a:lnTo>
                <a:lnTo>
                  <a:pt x="527" y="864"/>
                </a:lnTo>
                <a:lnTo>
                  <a:pt x="523" y="884"/>
                </a:lnTo>
                <a:lnTo>
                  <a:pt x="523" y="884"/>
                </a:lnTo>
                <a:lnTo>
                  <a:pt x="516" y="922"/>
                </a:lnTo>
                <a:lnTo>
                  <a:pt x="503" y="995"/>
                </a:lnTo>
                <a:lnTo>
                  <a:pt x="491" y="1064"/>
                </a:lnTo>
                <a:lnTo>
                  <a:pt x="486" y="1087"/>
                </a:lnTo>
                <a:lnTo>
                  <a:pt x="484" y="1095"/>
                </a:lnTo>
                <a:lnTo>
                  <a:pt x="484" y="1095"/>
                </a:lnTo>
                <a:lnTo>
                  <a:pt x="462" y="1099"/>
                </a:lnTo>
                <a:lnTo>
                  <a:pt x="445" y="1104"/>
                </a:lnTo>
                <a:lnTo>
                  <a:pt x="435" y="1107"/>
                </a:lnTo>
                <a:lnTo>
                  <a:pt x="435" y="1107"/>
                </a:lnTo>
                <a:lnTo>
                  <a:pt x="425" y="1111"/>
                </a:lnTo>
                <a:lnTo>
                  <a:pt x="411" y="1116"/>
                </a:lnTo>
                <a:lnTo>
                  <a:pt x="394" y="1119"/>
                </a:lnTo>
                <a:lnTo>
                  <a:pt x="377" y="1122"/>
                </a:lnTo>
                <a:lnTo>
                  <a:pt x="377" y="1122"/>
                </a:lnTo>
                <a:lnTo>
                  <a:pt x="370" y="1124"/>
                </a:lnTo>
                <a:lnTo>
                  <a:pt x="361" y="1128"/>
                </a:lnTo>
                <a:lnTo>
                  <a:pt x="354" y="1132"/>
                </a:lnTo>
                <a:lnTo>
                  <a:pt x="348" y="1136"/>
                </a:lnTo>
                <a:lnTo>
                  <a:pt x="344" y="1141"/>
                </a:lnTo>
                <a:lnTo>
                  <a:pt x="341" y="1147"/>
                </a:lnTo>
                <a:lnTo>
                  <a:pt x="341" y="1152"/>
                </a:lnTo>
                <a:lnTo>
                  <a:pt x="342" y="1157"/>
                </a:lnTo>
                <a:lnTo>
                  <a:pt x="342" y="1157"/>
                </a:lnTo>
                <a:lnTo>
                  <a:pt x="348" y="1165"/>
                </a:lnTo>
                <a:lnTo>
                  <a:pt x="353" y="1168"/>
                </a:lnTo>
                <a:lnTo>
                  <a:pt x="356" y="1170"/>
                </a:lnTo>
                <a:lnTo>
                  <a:pt x="370" y="1174"/>
                </a:lnTo>
                <a:lnTo>
                  <a:pt x="390" y="1177"/>
                </a:lnTo>
                <a:lnTo>
                  <a:pt x="390" y="1177"/>
                </a:lnTo>
                <a:lnTo>
                  <a:pt x="402" y="1178"/>
                </a:lnTo>
                <a:lnTo>
                  <a:pt x="415" y="1178"/>
                </a:lnTo>
                <a:lnTo>
                  <a:pt x="442" y="1177"/>
                </a:lnTo>
                <a:lnTo>
                  <a:pt x="467" y="1175"/>
                </a:lnTo>
                <a:lnTo>
                  <a:pt x="486" y="1172"/>
                </a:lnTo>
                <a:lnTo>
                  <a:pt x="486" y="1172"/>
                </a:lnTo>
                <a:lnTo>
                  <a:pt x="503" y="1170"/>
                </a:lnTo>
                <a:lnTo>
                  <a:pt x="519" y="1169"/>
                </a:lnTo>
                <a:lnTo>
                  <a:pt x="526" y="1168"/>
                </a:lnTo>
                <a:lnTo>
                  <a:pt x="531" y="1165"/>
                </a:lnTo>
                <a:lnTo>
                  <a:pt x="536" y="1162"/>
                </a:lnTo>
                <a:lnTo>
                  <a:pt x="539" y="1157"/>
                </a:lnTo>
                <a:lnTo>
                  <a:pt x="539" y="1157"/>
                </a:lnTo>
                <a:lnTo>
                  <a:pt x="540" y="1151"/>
                </a:lnTo>
                <a:lnTo>
                  <a:pt x="539" y="1142"/>
                </a:lnTo>
                <a:lnTo>
                  <a:pt x="538" y="1133"/>
                </a:lnTo>
                <a:lnTo>
                  <a:pt x="536" y="1123"/>
                </a:lnTo>
                <a:lnTo>
                  <a:pt x="531" y="1106"/>
                </a:lnTo>
                <a:lnTo>
                  <a:pt x="529" y="1100"/>
                </a:lnTo>
                <a:lnTo>
                  <a:pt x="528" y="1098"/>
                </a:lnTo>
                <a:lnTo>
                  <a:pt x="528" y="1098"/>
                </a:lnTo>
                <a:lnTo>
                  <a:pt x="564" y="1032"/>
                </a:lnTo>
                <a:lnTo>
                  <a:pt x="605" y="956"/>
                </a:lnTo>
                <a:lnTo>
                  <a:pt x="605" y="956"/>
                </a:lnTo>
                <a:lnTo>
                  <a:pt x="610" y="945"/>
                </a:lnTo>
                <a:lnTo>
                  <a:pt x="614" y="931"/>
                </a:lnTo>
                <a:lnTo>
                  <a:pt x="622" y="894"/>
                </a:lnTo>
                <a:lnTo>
                  <a:pt x="630" y="841"/>
                </a:lnTo>
                <a:lnTo>
                  <a:pt x="630" y="841"/>
                </a:lnTo>
                <a:lnTo>
                  <a:pt x="638" y="823"/>
                </a:lnTo>
                <a:lnTo>
                  <a:pt x="645" y="806"/>
                </a:lnTo>
                <a:lnTo>
                  <a:pt x="645" y="806"/>
                </a:lnTo>
                <a:lnTo>
                  <a:pt x="647" y="804"/>
                </a:lnTo>
                <a:lnTo>
                  <a:pt x="652" y="801"/>
                </a:lnTo>
                <a:lnTo>
                  <a:pt x="658" y="796"/>
                </a:lnTo>
                <a:lnTo>
                  <a:pt x="658" y="796"/>
                </a:lnTo>
                <a:lnTo>
                  <a:pt x="660" y="796"/>
                </a:lnTo>
                <a:lnTo>
                  <a:pt x="665" y="795"/>
                </a:lnTo>
                <a:lnTo>
                  <a:pt x="668" y="796"/>
                </a:lnTo>
                <a:lnTo>
                  <a:pt x="670" y="798"/>
                </a:lnTo>
                <a:lnTo>
                  <a:pt x="673" y="800"/>
                </a:lnTo>
                <a:lnTo>
                  <a:pt x="673" y="804"/>
                </a:lnTo>
                <a:lnTo>
                  <a:pt x="673" y="804"/>
                </a:lnTo>
                <a:lnTo>
                  <a:pt x="674" y="816"/>
                </a:lnTo>
                <a:lnTo>
                  <a:pt x="676" y="826"/>
                </a:lnTo>
                <a:lnTo>
                  <a:pt x="680" y="838"/>
                </a:lnTo>
                <a:lnTo>
                  <a:pt x="680" y="838"/>
                </a:lnTo>
                <a:lnTo>
                  <a:pt x="682" y="835"/>
                </a:lnTo>
                <a:lnTo>
                  <a:pt x="683" y="834"/>
                </a:lnTo>
                <a:lnTo>
                  <a:pt x="685" y="835"/>
                </a:lnTo>
                <a:lnTo>
                  <a:pt x="686" y="838"/>
                </a:lnTo>
                <a:lnTo>
                  <a:pt x="686" y="838"/>
                </a:lnTo>
                <a:lnTo>
                  <a:pt x="689" y="868"/>
                </a:lnTo>
                <a:lnTo>
                  <a:pt x="698" y="925"/>
                </a:lnTo>
                <a:lnTo>
                  <a:pt x="712" y="1015"/>
                </a:lnTo>
                <a:lnTo>
                  <a:pt x="712" y="1015"/>
                </a:lnTo>
                <a:lnTo>
                  <a:pt x="713" y="1023"/>
                </a:lnTo>
                <a:lnTo>
                  <a:pt x="712" y="1035"/>
                </a:lnTo>
                <a:lnTo>
                  <a:pt x="709" y="1059"/>
                </a:lnTo>
                <a:lnTo>
                  <a:pt x="703" y="1091"/>
                </a:lnTo>
                <a:lnTo>
                  <a:pt x="703" y="1091"/>
                </a:lnTo>
                <a:lnTo>
                  <a:pt x="692" y="1095"/>
                </a:lnTo>
                <a:lnTo>
                  <a:pt x="666" y="1110"/>
                </a:lnTo>
                <a:lnTo>
                  <a:pt x="653" y="1118"/>
                </a:lnTo>
                <a:lnTo>
                  <a:pt x="641" y="1127"/>
                </a:lnTo>
                <a:lnTo>
                  <a:pt x="633" y="1134"/>
                </a:lnTo>
                <a:lnTo>
                  <a:pt x="629" y="1138"/>
                </a:lnTo>
                <a:lnTo>
                  <a:pt x="628" y="1140"/>
                </a:lnTo>
                <a:lnTo>
                  <a:pt x="628" y="1140"/>
                </a:lnTo>
                <a:lnTo>
                  <a:pt x="627" y="1145"/>
                </a:lnTo>
                <a:lnTo>
                  <a:pt x="627" y="1148"/>
                </a:lnTo>
                <a:lnTo>
                  <a:pt x="628" y="1153"/>
                </a:lnTo>
                <a:lnTo>
                  <a:pt x="629" y="1156"/>
                </a:lnTo>
                <a:lnTo>
                  <a:pt x="632" y="1160"/>
                </a:lnTo>
                <a:lnTo>
                  <a:pt x="635" y="1163"/>
                </a:lnTo>
                <a:lnTo>
                  <a:pt x="635" y="1163"/>
                </a:lnTo>
                <a:lnTo>
                  <a:pt x="650" y="1162"/>
                </a:lnTo>
                <a:lnTo>
                  <a:pt x="677" y="1157"/>
                </a:lnTo>
                <a:lnTo>
                  <a:pt x="710" y="1153"/>
                </a:lnTo>
                <a:lnTo>
                  <a:pt x="724" y="1153"/>
                </a:lnTo>
                <a:lnTo>
                  <a:pt x="735" y="1152"/>
                </a:lnTo>
                <a:lnTo>
                  <a:pt x="735" y="1152"/>
                </a:lnTo>
                <a:lnTo>
                  <a:pt x="753" y="1153"/>
                </a:lnTo>
                <a:lnTo>
                  <a:pt x="769" y="1153"/>
                </a:lnTo>
                <a:lnTo>
                  <a:pt x="776" y="1153"/>
                </a:lnTo>
                <a:lnTo>
                  <a:pt x="783" y="1152"/>
                </a:lnTo>
                <a:lnTo>
                  <a:pt x="788" y="1148"/>
                </a:lnTo>
                <a:lnTo>
                  <a:pt x="791" y="1145"/>
                </a:lnTo>
                <a:lnTo>
                  <a:pt x="791" y="1145"/>
                </a:lnTo>
                <a:lnTo>
                  <a:pt x="794" y="1142"/>
                </a:lnTo>
                <a:lnTo>
                  <a:pt x="794" y="1139"/>
                </a:lnTo>
                <a:lnTo>
                  <a:pt x="795" y="1129"/>
                </a:lnTo>
                <a:lnTo>
                  <a:pt x="794" y="1117"/>
                </a:lnTo>
                <a:lnTo>
                  <a:pt x="791" y="1105"/>
                </a:lnTo>
                <a:lnTo>
                  <a:pt x="787" y="1085"/>
                </a:lnTo>
                <a:lnTo>
                  <a:pt x="784" y="1075"/>
                </a:lnTo>
                <a:lnTo>
                  <a:pt x="779" y="1068"/>
                </a:lnTo>
                <a:lnTo>
                  <a:pt x="779" y="1068"/>
                </a:lnTo>
                <a:lnTo>
                  <a:pt x="779" y="1074"/>
                </a:lnTo>
                <a:lnTo>
                  <a:pt x="779" y="1056"/>
                </a:lnTo>
                <a:lnTo>
                  <a:pt x="779" y="1056"/>
                </a:lnTo>
                <a:lnTo>
                  <a:pt x="782" y="980"/>
                </a:lnTo>
                <a:lnTo>
                  <a:pt x="783" y="936"/>
                </a:lnTo>
                <a:lnTo>
                  <a:pt x="782" y="901"/>
                </a:lnTo>
                <a:lnTo>
                  <a:pt x="782" y="901"/>
                </a:lnTo>
                <a:lnTo>
                  <a:pt x="778" y="855"/>
                </a:lnTo>
                <a:lnTo>
                  <a:pt x="775" y="829"/>
                </a:lnTo>
                <a:lnTo>
                  <a:pt x="775" y="829"/>
                </a:lnTo>
                <a:lnTo>
                  <a:pt x="773" y="823"/>
                </a:lnTo>
                <a:lnTo>
                  <a:pt x="773" y="814"/>
                </a:lnTo>
                <a:lnTo>
                  <a:pt x="775" y="792"/>
                </a:lnTo>
                <a:lnTo>
                  <a:pt x="777" y="761"/>
                </a:lnTo>
                <a:lnTo>
                  <a:pt x="777" y="761"/>
                </a:lnTo>
                <a:lnTo>
                  <a:pt x="812" y="740"/>
                </a:lnTo>
                <a:lnTo>
                  <a:pt x="812" y="740"/>
                </a:lnTo>
                <a:lnTo>
                  <a:pt x="813" y="737"/>
                </a:lnTo>
                <a:lnTo>
                  <a:pt x="814" y="735"/>
                </a:lnTo>
                <a:lnTo>
                  <a:pt x="817" y="725"/>
                </a:lnTo>
                <a:lnTo>
                  <a:pt x="819" y="700"/>
                </a:lnTo>
                <a:lnTo>
                  <a:pt x="822" y="664"/>
                </a:lnTo>
                <a:lnTo>
                  <a:pt x="822" y="664"/>
                </a:lnTo>
                <a:lnTo>
                  <a:pt x="819" y="570"/>
                </a:lnTo>
                <a:lnTo>
                  <a:pt x="819" y="570"/>
                </a:lnTo>
                <a:lnTo>
                  <a:pt x="820" y="563"/>
                </a:lnTo>
                <a:lnTo>
                  <a:pt x="823" y="552"/>
                </a:lnTo>
                <a:lnTo>
                  <a:pt x="825" y="539"/>
                </a:lnTo>
                <a:lnTo>
                  <a:pt x="826" y="522"/>
                </a:lnTo>
                <a:lnTo>
                  <a:pt x="826" y="522"/>
                </a:lnTo>
                <a:lnTo>
                  <a:pt x="828" y="509"/>
                </a:lnTo>
                <a:lnTo>
                  <a:pt x="826" y="501"/>
                </a:lnTo>
                <a:lnTo>
                  <a:pt x="823" y="494"/>
                </a:lnTo>
                <a:lnTo>
                  <a:pt x="814" y="483"/>
                </a:lnTo>
                <a:lnTo>
                  <a:pt x="814" y="483"/>
                </a:lnTo>
                <a:lnTo>
                  <a:pt x="754" y="407"/>
                </a:lnTo>
                <a:lnTo>
                  <a:pt x="718" y="359"/>
                </a:lnTo>
                <a:lnTo>
                  <a:pt x="704" y="340"/>
                </a:lnTo>
                <a:lnTo>
                  <a:pt x="695" y="327"/>
                </a:lnTo>
                <a:lnTo>
                  <a:pt x="695" y="327"/>
                </a:lnTo>
                <a:lnTo>
                  <a:pt x="688" y="317"/>
                </a:lnTo>
                <a:lnTo>
                  <a:pt x="680" y="310"/>
                </a:lnTo>
                <a:lnTo>
                  <a:pt x="657" y="292"/>
                </a:lnTo>
                <a:lnTo>
                  <a:pt x="644" y="280"/>
                </a:lnTo>
                <a:lnTo>
                  <a:pt x="629" y="265"/>
                </a:lnTo>
                <a:lnTo>
                  <a:pt x="623" y="257"/>
                </a:lnTo>
                <a:lnTo>
                  <a:pt x="616" y="247"/>
                </a:lnTo>
                <a:lnTo>
                  <a:pt x="610" y="237"/>
                </a:lnTo>
                <a:lnTo>
                  <a:pt x="603" y="224"/>
                </a:lnTo>
                <a:lnTo>
                  <a:pt x="603" y="224"/>
                </a:lnTo>
                <a:lnTo>
                  <a:pt x="597" y="212"/>
                </a:lnTo>
                <a:lnTo>
                  <a:pt x="590" y="202"/>
                </a:lnTo>
                <a:lnTo>
                  <a:pt x="582" y="191"/>
                </a:lnTo>
                <a:lnTo>
                  <a:pt x="574" y="182"/>
                </a:lnTo>
                <a:lnTo>
                  <a:pt x="566" y="175"/>
                </a:lnTo>
                <a:lnTo>
                  <a:pt x="558" y="168"/>
                </a:lnTo>
                <a:lnTo>
                  <a:pt x="542" y="157"/>
                </a:lnTo>
                <a:lnTo>
                  <a:pt x="527" y="149"/>
                </a:lnTo>
                <a:lnTo>
                  <a:pt x="516" y="143"/>
                </a:lnTo>
                <a:lnTo>
                  <a:pt x="508" y="138"/>
                </a:lnTo>
                <a:lnTo>
                  <a:pt x="505" y="137"/>
                </a:lnTo>
                <a:lnTo>
                  <a:pt x="504" y="134"/>
                </a:lnTo>
                <a:lnTo>
                  <a:pt x="504" y="134"/>
                </a:lnTo>
                <a:lnTo>
                  <a:pt x="502" y="128"/>
                </a:lnTo>
                <a:lnTo>
                  <a:pt x="498" y="122"/>
                </a:lnTo>
                <a:lnTo>
                  <a:pt x="493" y="118"/>
                </a:lnTo>
                <a:lnTo>
                  <a:pt x="514" y="115"/>
                </a:lnTo>
                <a:lnTo>
                  <a:pt x="499" y="95"/>
                </a:lnTo>
                <a:lnTo>
                  <a:pt x="499" y="95"/>
                </a:lnTo>
                <a:lnTo>
                  <a:pt x="504" y="86"/>
                </a:lnTo>
                <a:lnTo>
                  <a:pt x="507" y="79"/>
                </a:lnTo>
                <a:lnTo>
                  <a:pt x="507" y="77"/>
                </a:lnTo>
                <a:lnTo>
                  <a:pt x="507" y="76"/>
                </a:lnTo>
                <a:lnTo>
                  <a:pt x="507" y="76"/>
                </a:lnTo>
                <a:lnTo>
                  <a:pt x="491" y="58"/>
                </a:lnTo>
                <a:lnTo>
                  <a:pt x="491" y="58"/>
                </a:lnTo>
                <a:lnTo>
                  <a:pt x="492" y="58"/>
                </a:lnTo>
                <a:lnTo>
                  <a:pt x="493" y="58"/>
                </a:lnTo>
                <a:lnTo>
                  <a:pt x="495" y="58"/>
                </a:lnTo>
                <a:lnTo>
                  <a:pt x="495" y="55"/>
                </a:lnTo>
                <a:lnTo>
                  <a:pt x="495" y="53"/>
                </a:lnTo>
                <a:lnTo>
                  <a:pt x="489" y="43"/>
                </a:lnTo>
                <a:lnTo>
                  <a:pt x="489" y="43"/>
                </a:lnTo>
                <a:lnTo>
                  <a:pt x="480" y="29"/>
                </a:lnTo>
                <a:lnTo>
                  <a:pt x="472" y="20"/>
                </a:lnTo>
                <a:lnTo>
                  <a:pt x="472" y="20"/>
                </a:lnTo>
                <a:lnTo>
                  <a:pt x="469" y="17"/>
                </a:lnTo>
                <a:lnTo>
                  <a:pt x="468" y="13"/>
                </a:lnTo>
                <a:lnTo>
                  <a:pt x="469" y="7"/>
                </a:lnTo>
                <a:lnTo>
                  <a:pt x="468" y="3"/>
                </a:lnTo>
                <a:lnTo>
                  <a:pt x="465" y="2"/>
                </a:lnTo>
                <a:lnTo>
                  <a:pt x="457" y="1"/>
                </a:lnTo>
                <a:lnTo>
                  <a:pt x="447" y="0"/>
                </a:lnTo>
                <a:lnTo>
                  <a:pt x="447" y="0"/>
                </a:lnTo>
                <a:lnTo>
                  <a:pt x="425" y="0"/>
                </a:lnTo>
                <a:lnTo>
                  <a:pt x="413" y="1"/>
                </a:lnTo>
                <a:lnTo>
                  <a:pt x="406" y="2"/>
                </a:lnTo>
                <a:lnTo>
                  <a:pt x="400" y="6"/>
                </a:lnTo>
                <a:lnTo>
                  <a:pt x="400" y="6"/>
                </a:lnTo>
                <a:lnTo>
                  <a:pt x="385" y="14"/>
                </a:lnTo>
                <a:lnTo>
                  <a:pt x="378" y="19"/>
                </a:lnTo>
                <a:lnTo>
                  <a:pt x="374" y="23"/>
                </a:lnTo>
                <a:lnTo>
                  <a:pt x="374" y="23"/>
                </a:lnTo>
                <a:lnTo>
                  <a:pt x="372" y="25"/>
                </a:lnTo>
                <a:lnTo>
                  <a:pt x="367" y="26"/>
                </a:lnTo>
                <a:lnTo>
                  <a:pt x="364" y="30"/>
                </a:lnTo>
                <a:lnTo>
                  <a:pt x="361" y="33"/>
                </a:lnTo>
                <a:lnTo>
                  <a:pt x="360" y="37"/>
                </a:lnTo>
                <a:lnTo>
                  <a:pt x="360" y="37"/>
                </a:lnTo>
                <a:lnTo>
                  <a:pt x="358" y="48"/>
                </a:lnTo>
                <a:lnTo>
                  <a:pt x="358" y="58"/>
                </a:lnTo>
                <a:lnTo>
                  <a:pt x="358" y="70"/>
                </a:lnTo>
                <a:lnTo>
                  <a:pt x="358" y="70"/>
                </a:lnTo>
                <a:lnTo>
                  <a:pt x="354" y="78"/>
                </a:lnTo>
                <a:lnTo>
                  <a:pt x="353" y="83"/>
                </a:lnTo>
                <a:lnTo>
                  <a:pt x="353" y="85"/>
                </a:lnTo>
                <a:lnTo>
                  <a:pt x="353" y="85"/>
                </a:lnTo>
                <a:lnTo>
                  <a:pt x="355" y="96"/>
                </a:lnTo>
                <a:lnTo>
                  <a:pt x="358" y="104"/>
                </a:lnTo>
                <a:lnTo>
                  <a:pt x="358" y="113"/>
                </a:lnTo>
                <a:lnTo>
                  <a:pt x="358" y="113"/>
                </a:lnTo>
                <a:lnTo>
                  <a:pt x="353" y="127"/>
                </a:lnTo>
                <a:lnTo>
                  <a:pt x="353" y="133"/>
                </a:lnTo>
                <a:lnTo>
                  <a:pt x="353" y="136"/>
                </a:lnTo>
                <a:lnTo>
                  <a:pt x="355" y="137"/>
                </a:lnTo>
                <a:lnTo>
                  <a:pt x="355" y="137"/>
                </a:lnTo>
                <a:lnTo>
                  <a:pt x="359" y="138"/>
                </a:lnTo>
                <a:lnTo>
                  <a:pt x="361" y="138"/>
                </a:lnTo>
                <a:lnTo>
                  <a:pt x="362" y="139"/>
                </a:lnTo>
                <a:lnTo>
                  <a:pt x="365" y="145"/>
                </a:lnTo>
                <a:lnTo>
                  <a:pt x="365" y="145"/>
                </a:lnTo>
                <a:lnTo>
                  <a:pt x="367" y="151"/>
                </a:lnTo>
                <a:lnTo>
                  <a:pt x="372" y="156"/>
                </a:lnTo>
                <a:lnTo>
                  <a:pt x="376" y="161"/>
                </a:lnTo>
                <a:lnTo>
                  <a:pt x="379" y="167"/>
                </a:lnTo>
                <a:lnTo>
                  <a:pt x="379" y="167"/>
                </a:lnTo>
                <a:lnTo>
                  <a:pt x="385" y="176"/>
                </a:lnTo>
                <a:lnTo>
                  <a:pt x="388" y="179"/>
                </a:lnTo>
                <a:lnTo>
                  <a:pt x="392" y="180"/>
                </a:lnTo>
                <a:lnTo>
                  <a:pt x="392" y="180"/>
                </a:lnTo>
                <a:lnTo>
                  <a:pt x="400" y="179"/>
                </a:lnTo>
                <a:lnTo>
                  <a:pt x="409" y="178"/>
                </a:lnTo>
                <a:lnTo>
                  <a:pt x="421" y="174"/>
                </a:lnTo>
                <a:lnTo>
                  <a:pt x="421" y="174"/>
                </a:lnTo>
                <a:lnTo>
                  <a:pt x="424" y="176"/>
                </a:lnTo>
                <a:lnTo>
                  <a:pt x="429" y="181"/>
                </a:lnTo>
                <a:lnTo>
                  <a:pt x="435" y="188"/>
                </a:lnTo>
                <a:lnTo>
                  <a:pt x="436" y="192"/>
                </a:lnTo>
                <a:lnTo>
                  <a:pt x="437" y="197"/>
                </a:lnTo>
                <a:lnTo>
                  <a:pt x="437" y="197"/>
                </a:lnTo>
                <a:lnTo>
                  <a:pt x="438" y="204"/>
                </a:lnTo>
                <a:lnTo>
                  <a:pt x="439" y="208"/>
                </a:lnTo>
                <a:lnTo>
                  <a:pt x="441" y="211"/>
                </a:lnTo>
                <a:lnTo>
                  <a:pt x="439" y="217"/>
                </a:lnTo>
                <a:lnTo>
                  <a:pt x="439" y="217"/>
                </a:lnTo>
                <a:lnTo>
                  <a:pt x="436" y="228"/>
                </a:lnTo>
                <a:lnTo>
                  <a:pt x="432" y="241"/>
                </a:lnTo>
                <a:lnTo>
                  <a:pt x="432" y="241"/>
                </a:lnTo>
                <a:lnTo>
                  <a:pt x="430" y="245"/>
                </a:lnTo>
                <a:lnTo>
                  <a:pt x="429" y="249"/>
                </a:lnTo>
                <a:lnTo>
                  <a:pt x="425" y="252"/>
                </a:lnTo>
                <a:lnTo>
                  <a:pt x="424" y="255"/>
                </a:lnTo>
                <a:lnTo>
                  <a:pt x="424" y="258"/>
                </a:lnTo>
                <a:lnTo>
                  <a:pt x="425" y="263"/>
                </a:lnTo>
                <a:lnTo>
                  <a:pt x="427" y="269"/>
                </a:lnTo>
                <a:lnTo>
                  <a:pt x="427" y="269"/>
                </a:lnTo>
                <a:lnTo>
                  <a:pt x="462" y="369"/>
                </a:lnTo>
                <a:lnTo>
                  <a:pt x="462" y="369"/>
                </a:lnTo>
                <a:lnTo>
                  <a:pt x="468" y="410"/>
                </a:lnTo>
                <a:lnTo>
                  <a:pt x="472" y="441"/>
                </a:lnTo>
                <a:lnTo>
                  <a:pt x="472" y="452"/>
                </a:lnTo>
                <a:lnTo>
                  <a:pt x="472" y="458"/>
                </a:lnTo>
                <a:lnTo>
                  <a:pt x="472" y="458"/>
                </a:lnTo>
                <a:lnTo>
                  <a:pt x="469" y="465"/>
                </a:lnTo>
                <a:lnTo>
                  <a:pt x="467" y="471"/>
                </a:lnTo>
                <a:lnTo>
                  <a:pt x="467" y="476"/>
                </a:lnTo>
                <a:lnTo>
                  <a:pt x="499" y="49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A9600AD0-BF23-4CF4-98BC-542941D712F0}"/>
              </a:ext>
            </a:extLst>
          </p:cNvPr>
          <p:cNvSpPr>
            <a:spLocks noEditPoints="1"/>
          </p:cNvSpPr>
          <p:nvPr/>
        </p:nvSpPr>
        <p:spPr bwMode="auto">
          <a:xfrm>
            <a:off x="8032142" y="2696907"/>
            <a:ext cx="1184081" cy="1762381"/>
          </a:xfrm>
          <a:custGeom>
            <a:avLst/>
            <a:gdLst>
              <a:gd name="T0" fmla="*/ 248 w 991"/>
              <a:gd name="T1" fmla="*/ 370 h 1475"/>
              <a:gd name="T2" fmla="*/ 306 w 991"/>
              <a:gd name="T3" fmla="*/ 632 h 1475"/>
              <a:gd name="T4" fmla="*/ 363 w 991"/>
              <a:gd name="T5" fmla="*/ 653 h 1475"/>
              <a:gd name="T6" fmla="*/ 433 w 991"/>
              <a:gd name="T7" fmla="*/ 846 h 1475"/>
              <a:gd name="T8" fmla="*/ 415 w 991"/>
              <a:gd name="T9" fmla="*/ 873 h 1475"/>
              <a:gd name="T10" fmla="*/ 237 w 991"/>
              <a:gd name="T11" fmla="*/ 1078 h 1475"/>
              <a:gd name="T12" fmla="*/ 58 w 991"/>
              <a:gd name="T13" fmla="*/ 1218 h 1475"/>
              <a:gd name="T14" fmla="*/ 56 w 991"/>
              <a:gd name="T15" fmla="*/ 1171 h 1475"/>
              <a:gd name="T16" fmla="*/ 36 w 991"/>
              <a:gd name="T17" fmla="*/ 1145 h 1475"/>
              <a:gd name="T18" fmla="*/ 5 w 991"/>
              <a:gd name="T19" fmla="*/ 1168 h 1475"/>
              <a:gd name="T20" fmla="*/ 9 w 991"/>
              <a:gd name="T21" fmla="*/ 1230 h 1475"/>
              <a:gd name="T22" fmla="*/ 64 w 991"/>
              <a:gd name="T23" fmla="*/ 1259 h 1475"/>
              <a:gd name="T24" fmla="*/ 145 w 991"/>
              <a:gd name="T25" fmla="*/ 1207 h 1475"/>
              <a:gd name="T26" fmla="*/ 428 w 991"/>
              <a:gd name="T27" fmla="*/ 960 h 1475"/>
              <a:gd name="T28" fmla="*/ 452 w 991"/>
              <a:gd name="T29" fmla="*/ 977 h 1475"/>
              <a:gd name="T30" fmla="*/ 477 w 991"/>
              <a:gd name="T31" fmla="*/ 937 h 1475"/>
              <a:gd name="T32" fmla="*/ 505 w 991"/>
              <a:gd name="T33" fmla="*/ 906 h 1475"/>
              <a:gd name="T34" fmla="*/ 589 w 991"/>
              <a:gd name="T35" fmla="*/ 1010 h 1475"/>
              <a:gd name="T36" fmla="*/ 648 w 991"/>
              <a:gd name="T37" fmla="*/ 1017 h 1475"/>
              <a:gd name="T38" fmla="*/ 712 w 991"/>
              <a:gd name="T39" fmla="*/ 979 h 1475"/>
              <a:gd name="T40" fmla="*/ 759 w 991"/>
              <a:gd name="T41" fmla="*/ 1078 h 1475"/>
              <a:gd name="T42" fmla="*/ 736 w 991"/>
              <a:gd name="T43" fmla="*/ 1290 h 1475"/>
              <a:gd name="T44" fmla="*/ 754 w 991"/>
              <a:gd name="T45" fmla="*/ 1326 h 1475"/>
              <a:gd name="T46" fmla="*/ 839 w 991"/>
              <a:gd name="T47" fmla="*/ 1324 h 1475"/>
              <a:gd name="T48" fmla="*/ 875 w 991"/>
              <a:gd name="T49" fmla="*/ 1258 h 1475"/>
              <a:gd name="T50" fmla="*/ 875 w 991"/>
              <a:gd name="T51" fmla="*/ 1104 h 1475"/>
              <a:gd name="T52" fmla="*/ 840 w 991"/>
              <a:gd name="T53" fmla="*/ 908 h 1475"/>
              <a:gd name="T54" fmla="*/ 916 w 991"/>
              <a:gd name="T55" fmla="*/ 899 h 1475"/>
              <a:gd name="T56" fmla="*/ 945 w 991"/>
              <a:gd name="T57" fmla="*/ 848 h 1475"/>
              <a:gd name="T58" fmla="*/ 900 w 991"/>
              <a:gd name="T59" fmla="*/ 806 h 1475"/>
              <a:gd name="T60" fmla="*/ 837 w 991"/>
              <a:gd name="T61" fmla="*/ 702 h 1475"/>
              <a:gd name="T62" fmla="*/ 834 w 991"/>
              <a:gd name="T63" fmla="*/ 566 h 1475"/>
              <a:gd name="T64" fmla="*/ 849 w 991"/>
              <a:gd name="T65" fmla="*/ 523 h 1475"/>
              <a:gd name="T66" fmla="*/ 991 w 991"/>
              <a:gd name="T67" fmla="*/ 351 h 1475"/>
              <a:gd name="T68" fmla="*/ 952 w 991"/>
              <a:gd name="T69" fmla="*/ 276 h 1475"/>
              <a:gd name="T70" fmla="*/ 878 w 991"/>
              <a:gd name="T71" fmla="*/ 214 h 1475"/>
              <a:gd name="T72" fmla="*/ 629 w 991"/>
              <a:gd name="T73" fmla="*/ 127 h 1475"/>
              <a:gd name="T74" fmla="*/ 504 w 991"/>
              <a:gd name="T75" fmla="*/ 125 h 1475"/>
              <a:gd name="T76" fmla="*/ 438 w 991"/>
              <a:gd name="T77" fmla="*/ 84 h 1475"/>
              <a:gd name="T78" fmla="*/ 438 w 991"/>
              <a:gd name="T79" fmla="*/ 47 h 1475"/>
              <a:gd name="T80" fmla="*/ 384 w 991"/>
              <a:gd name="T81" fmla="*/ 1 h 1475"/>
              <a:gd name="T82" fmla="*/ 357 w 991"/>
              <a:gd name="T83" fmla="*/ 4 h 1475"/>
              <a:gd name="T84" fmla="*/ 259 w 991"/>
              <a:gd name="T85" fmla="*/ 25 h 1475"/>
              <a:gd name="T86" fmla="*/ 221 w 991"/>
              <a:gd name="T87" fmla="*/ 52 h 1475"/>
              <a:gd name="T88" fmla="*/ 190 w 991"/>
              <a:gd name="T89" fmla="*/ 86 h 1475"/>
              <a:gd name="T90" fmla="*/ 195 w 991"/>
              <a:gd name="T91" fmla="*/ 186 h 1475"/>
              <a:gd name="T92" fmla="*/ 231 w 991"/>
              <a:gd name="T93" fmla="*/ 247 h 1475"/>
              <a:gd name="T94" fmla="*/ 285 w 991"/>
              <a:gd name="T95" fmla="*/ 279 h 1475"/>
              <a:gd name="T96" fmla="*/ 769 w 991"/>
              <a:gd name="T97" fmla="*/ 303 h 1475"/>
              <a:gd name="T98" fmla="*/ 825 w 991"/>
              <a:gd name="T99" fmla="*/ 364 h 1475"/>
              <a:gd name="T100" fmla="*/ 869 w 991"/>
              <a:gd name="T101" fmla="*/ 359 h 1475"/>
              <a:gd name="T102" fmla="*/ 762 w 991"/>
              <a:gd name="T103" fmla="*/ 441 h 1475"/>
              <a:gd name="T104" fmla="*/ 457 w 991"/>
              <a:gd name="T105" fmla="*/ 641 h 1475"/>
              <a:gd name="T106" fmla="*/ 495 w 991"/>
              <a:gd name="T107" fmla="*/ 727 h 1475"/>
              <a:gd name="T108" fmla="*/ 304 w 991"/>
              <a:gd name="T109" fmla="*/ 1428 h 1475"/>
              <a:gd name="T110" fmla="*/ 342 w 991"/>
              <a:gd name="T111" fmla="*/ 1474 h 1475"/>
              <a:gd name="T112" fmla="*/ 394 w 991"/>
              <a:gd name="T113" fmla="*/ 1446 h 1475"/>
              <a:gd name="T114" fmla="*/ 378 w 991"/>
              <a:gd name="T115" fmla="*/ 1390 h 1475"/>
              <a:gd name="T116" fmla="*/ 318 w 991"/>
              <a:gd name="T117" fmla="*/ 1396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1" h="1475">
                <a:moveTo>
                  <a:pt x="284" y="291"/>
                </a:moveTo>
                <a:lnTo>
                  <a:pt x="284" y="291"/>
                </a:lnTo>
                <a:lnTo>
                  <a:pt x="266" y="318"/>
                </a:lnTo>
                <a:lnTo>
                  <a:pt x="254" y="339"/>
                </a:lnTo>
                <a:lnTo>
                  <a:pt x="247" y="351"/>
                </a:lnTo>
                <a:lnTo>
                  <a:pt x="247" y="351"/>
                </a:lnTo>
                <a:lnTo>
                  <a:pt x="247" y="357"/>
                </a:lnTo>
                <a:lnTo>
                  <a:pt x="248" y="370"/>
                </a:lnTo>
                <a:lnTo>
                  <a:pt x="253" y="410"/>
                </a:lnTo>
                <a:lnTo>
                  <a:pt x="257" y="454"/>
                </a:lnTo>
                <a:lnTo>
                  <a:pt x="261" y="485"/>
                </a:lnTo>
                <a:lnTo>
                  <a:pt x="261" y="485"/>
                </a:lnTo>
                <a:lnTo>
                  <a:pt x="264" y="501"/>
                </a:lnTo>
                <a:lnTo>
                  <a:pt x="270" y="524"/>
                </a:lnTo>
                <a:lnTo>
                  <a:pt x="286" y="580"/>
                </a:lnTo>
                <a:lnTo>
                  <a:pt x="306" y="632"/>
                </a:lnTo>
                <a:lnTo>
                  <a:pt x="312" y="649"/>
                </a:lnTo>
                <a:lnTo>
                  <a:pt x="315" y="653"/>
                </a:lnTo>
                <a:lnTo>
                  <a:pt x="316" y="656"/>
                </a:lnTo>
                <a:lnTo>
                  <a:pt x="316" y="656"/>
                </a:lnTo>
                <a:lnTo>
                  <a:pt x="327" y="656"/>
                </a:lnTo>
                <a:lnTo>
                  <a:pt x="343" y="655"/>
                </a:lnTo>
                <a:lnTo>
                  <a:pt x="363" y="653"/>
                </a:lnTo>
                <a:lnTo>
                  <a:pt x="363" y="653"/>
                </a:lnTo>
                <a:lnTo>
                  <a:pt x="376" y="677"/>
                </a:lnTo>
                <a:lnTo>
                  <a:pt x="387" y="702"/>
                </a:lnTo>
                <a:lnTo>
                  <a:pt x="393" y="715"/>
                </a:lnTo>
                <a:lnTo>
                  <a:pt x="398" y="728"/>
                </a:lnTo>
                <a:lnTo>
                  <a:pt x="398" y="728"/>
                </a:lnTo>
                <a:lnTo>
                  <a:pt x="420" y="799"/>
                </a:lnTo>
                <a:lnTo>
                  <a:pt x="429" y="830"/>
                </a:lnTo>
                <a:lnTo>
                  <a:pt x="433" y="846"/>
                </a:lnTo>
                <a:lnTo>
                  <a:pt x="433" y="846"/>
                </a:lnTo>
                <a:lnTo>
                  <a:pt x="432" y="848"/>
                </a:lnTo>
                <a:lnTo>
                  <a:pt x="431" y="850"/>
                </a:lnTo>
                <a:lnTo>
                  <a:pt x="425" y="858"/>
                </a:lnTo>
                <a:lnTo>
                  <a:pt x="419" y="866"/>
                </a:lnTo>
                <a:lnTo>
                  <a:pt x="416" y="870"/>
                </a:lnTo>
                <a:lnTo>
                  <a:pt x="415" y="873"/>
                </a:lnTo>
                <a:lnTo>
                  <a:pt x="415" y="873"/>
                </a:lnTo>
                <a:lnTo>
                  <a:pt x="413" y="891"/>
                </a:lnTo>
                <a:lnTo>
                  <a:pt x="411" y="902"/>
                </a:lnTo>
                <a:lnTo>
                  <a:pt x="411" y="902"/>
                </a:lnTo>
                <a:lnTo>
                  <a:pt x="407" y="914"/>
                </a:lnTo>
                <a:lnTo>
                  <a:pt x="399" y="925"/>
                </a:lnTo>
                <a:lnTo>
                  <a:pt x="390" y="937"/>
                </a:lnTo>
                <a:lnTo>
                  <a:pt x="390" y="937"/>
                </a:lnTo>
                <a:lnTo>
                  <a:pt x="237" y="1078"/>
                </a:lnTo>
                <a:lnTo>
                  <a:pt x="98" y="1205"/>
                </a:lnTo>
                <a:lnTo>
                  <a:pt x="98" y="1205"/>
                </a:lnTo>
                <a:lnTo>
                  <a:pt x="92" y="1208"/>
                </a:lnTo>
                <a:lnTo>
                  <a:pt x="78" y="1216"/>
                </a:lnTo>
                <a:lnTo>
                  <a:pt x="70" y="1218"/>
                </a:lnTo>
                <a:lnTo>
                  <a:pt x="63" y="1219"/>
                </a:lnTo>
                <a:lnTo>
                  <a:pt x="60" y="1219"/>
                </a:lnTo>
                <a:lnTo>
                  <a:pt x="58" y="1218"/>
                </a:lnTo>
                <a:lnTo>
                  <a:pt x="56" y="1217"/>
                </a:lnTo>
                <a:lnTo>
                  <a:pt x="54" y="1214"/>
                </a:lnTo>
                <a:lnTo>
                  <a:pt x="54" y="1214"/>
                </a:lnTo>
                <a:lnTo>
                  <a:pt x="53" y="1207"/>
                </a:lnTo>
                <a:lnTo>
                  <a:pt x="52" y="1201"/>
                </a:lnTo>
                <a:lnTo>
                  <a:pt x="53" y="1187"/>
                </a:lnTo>
                <a:lnTo>
                  <a:pt x="54" y="1175"/>
                </a:lnTo>
                <a:lnTo>
                  <a:pt x="56" y="1171"/>
                </a:lnTo>
                <a:lnTo>
                  <a:pt x="56" y="1171"/>
                </a:lnTo>
                <a:lnTo>
                  <a:pt x="56" y="1166"/>
                </a:lnTo>
                <a:lnTo>
                  <a:pt x="52" y="1158"/>
                </a:lnTo>
                <a:lnTo>
                  <a:pt x="50" y="1153"/>
                </a:lnTo>
                <a:lnTo>
                  <a:pt x="46" y="1150"/>
                </a:lnTo>
                <a:lnTo>
                  <a:pt x="42" y="1146"/>
                </a:lnTo>
                <a:lnTo>
                  <a:pt x="36" y="1145"/>
                </a:lnTo>
                <a:lnTo>
                  <a:pt x="36" y="1145"/>
                </a:lnTo>
                <a:lnTo>
                  <a:pt x="32" y="1145"/>
                </a:lnTo>
                <a:lnTo>
                  <a:pt x="27" y="1145"/>
                </a:lnTo>
                <a:lnTo>
                  <a:pt x="22" y="1146"/>
                </a:lnTo>
                <a:lnTo>
                  <a:pt x="17" y="1148"/>
                </a:lnTo>
                <a:lnTo>
                  <a:pt x="14" y="1152"/>
                </a:lnTo>
                <a:lnTo>
                  <a:pt x="10" y="1157"/>
                </a:lnTo>
                <a:lnTo>
                  <a:pt x="8" y="1162"/>
                </a:lnTo>
                <a:lnTo>
                  <a:pt x="5" y="1168"/>
                </a:lnTo>
                <a:lnTo>
                  <a:pt x="5" y="1168"/>
                </a:lnTo>
                <a:lnTo>
                  <a:pt x="4" y="1175"/>
                </a:lnTo>
                <a:lnTo>
                  <a:pt x="2" y="1186"/>
                </a:lnTo>
                <a:lnTo>
                  <a:pt x="0" y="1198"/>
                </a:lnTo>
                <a:lnTo>
                  <a:pt x="2" y="1211"/>
                </a:lnTo>
                <a:lnTo>
                  <a:pt x="3" y="1217"/>
                </a:lnTo>
                <a:lnTo>
                  <a:pt x="5" y="1224"/>
                </a:lnTo>
                <a:lnTo>
                  <a:pt x="9" y="1230"/>
                </a:lnTo>
                <a:lnTo>
                  <a:pt x="14" y="1236"/>
                </a:lnTo>
                <a:lnTo>
                  <a:pt x="18" y="1242"/>
                </a:lnTo>
                <a:lnTo>
                  <a:pt x="26" y="1247"/>
                </a:lnTo>
                <a:lnTo>
                  <a:pt x="34" y="1252"/>
                </a:lnTo>
                <a:lnTo>
                  <a:pt x="44" y="1255"/>
                </a:lnTo>
                <a:lnTo>
                  <a:pt x="44" y="1255"/>
                </a:lnTo>
                <a:lnTo>
                  <a:pt x="54" y="1258"/>
                </a:lnTo>
                <a:lnTo>
                  <a:pt x="64" y="1259"/>
                </a:lnTo>
                <a:lnTo>
                  <a:pt x="74" y="1258"/>
                </a:lnTo>
                <a:lnTo>
                  <a:pt x="83" y="1257"/>
                </a:lnTo>
                <a:lnTo>
                  <a:pt x="92" y="1253"/>
                </a:lnTo>
                <a:lnTo>
                  <a:pt x="100" y="1248"/>
                </a:lnTo>
                <a:lnTo>
                  <a:pt x="107" y="1242"/>
                </a:lnTo>
                <a:lnTo>
                  <a:pt x="116" y="1236"/>
                </a:lnTo>
                <a:lnTo>
                  <a:pt x="130" y="1222"/>
                </a:lnTo>
                <a:lnTo>
                  <a:pt x="145" y="1207"/>
                </a:lnTo>
                <a:lnTo>
                  <a:pt x="158" y="1193"/>
                </a:lnTo>
                <a:lnTo>
                  <a:pt x="172" y="1180"/>
                </a:lnTo>
                <a:lnTo>
                  <a:pt x="172" y="1180"/>
                </a:lnTo>
                <a:lnTo>
                  <a:pt x="227" y="1130"/>
                </a:lnTo>
                <a:lnTo>
                  <a:pt x="313" y="1055"/>
                </a:lnTo>
                <a:lnTo>
                  <a:pt x="425" y="953"/>
                </a:lnTo>
                <a:lnTo>
                  <a:pt x="425" y="953"/>
                </a:lnTo>
                <a:lnTo>
                  <a:pt x="428" y="960"/>
                </a:lnTo>
                <a:lnTo>
                  <a:pt x="435" y="973"/>
                </a:lnTo>
                <a:lnTo>
                  <a:pt x="440" y="980"/>
                </a:lnTo>
                <a:lnTo>
                  <a:pt x="445" y="985"/>
                </a:lnTo>
                <a:lnTo>
                  <a:pt x="447" y="987"/>
                </a:lnTo>
                <a:lnTo>
                  <a:pt x="449" y="987"/>
                </a:lnTo>
                <a:lnTo>
                  <a:pt x="450" y="986"/>
                </a:lnTo>
                <a:lnTo>
                  <a:pt x="450" y="986"/>
                </a:lnTo>
                <a:lnTo>
                  <a:pt x="452" y="977"/>
                </a:lnTo>
                <a:lnTo>
                  <a:pt x="453" y="967"/>
                </a:lnTo>
                <a:lnTo>
                  <a:pt x="453" y="956"/>
                </a:lnTo>
                <a:lnTo>
                  <a:pt x="453" y="956"/>
                </a:lnTo>
                <a:lnTo>
                  <a:pt x="458" y="949"/>
                </a:lnTo>
                <a:lnTo>
                  <a:pt x="464" y="944"/>
                </a:lnTo>
                <a:lnTo>
                  <a:pt x="471" y="939"/>
                </a:lnTo>
                <a:lnTo>
                  <a:pt x="471" y="939"/>
                </a:lnTo>
                <a:lnTo>
                  <a:pt x="477" y="937"/>
                </a:lnTo>
                <a:lnTo>
                  <a:pt x="482" y="936"/>
                </a:lnTo>
                <a:lnTo>
                  <a:pt x="486" y="933"/>
                </a:lnTo>
                <a:lnTo>
                  <a:pt x="492" y="927"/>
                </a:lnTo>
                <a:lnTo>
                  <a:pt x="492" y="927"/>
                </a:lnTo>
                <a:lnTo>
                  <a:pt x="501" y="914"/>
                </a:lnTo>
                <a:lnTo>
                  <a:pt x="504" y="909"/>
                </a:lnTo>
                <a:lnTo>
                  <a:pt x="505" y="906"/>
                </a:lnTo>
                <a:lnTo>
                  <a:pt x="505" y="906"/>
                </a:lnTo>
                <a:lnTo>
                  <a:pt x="511" y="887"/>
                </a:lnTo>
                <a:lnTo>
                  <a:pt x="528" y="872"/>
                </a:lnTo>
                <a:lnTo>
                  <a:pt x="528" y="872"/>
                </a:lnTo>
                <a:lnTo>
                  <a:pt x="535" y="890"/>
                </a:lnTo>
                <a:lnTo>
                  <a:pt x="552" y="932"/>
                </a:lnTo>
                <a:lnTo>
                  <a:pt x="572" y="979"/>
                </a:lnTo>
                <a:lnTo>
                  <a:pt x="581" y="997"/>
                </a:lnTo>
                <a:lnTo>
                  <a:pt x="589" y="1010"/>
                </a:lnTo>
                <a:lnTo>
                  <a:pt x="589" y="1010"/>
                </a:lnTo>
                <a:lnTo>
                  <a:pt x="593" y="1014"/>
                </a:lnTo>
                <a:lnTo>
                  <a:pt x="596" y="1016"/>
                </a:lnTo>
                <a:lnTo>
                  <a:pt x="602" y="1019"/>
                </a:lnTo>
                <a:lnTo>
                  <a:pt x="607" y="1020"/>
                </a:lnTo>
                <a:lnTo>
                  <a:pt x="620" y="1021"/>
                </a:lnTo>
                <a:lnTo>
                  <a:pt x="635" y="1020"/>
                </a:lnTo>
                <a:lnTo>
                  <a:pt x="648" y="1017"/>
                </a:lnTo>
                <a:lnTo>
                  <a:pt x="662" y="1013"/>
                </a:lnTo>
                <a:lnTo>
                  <a:pt x="676" y="1008"/>
                </a:lnTo>
                <a:lnTo>
                  <a:pt x="687" y="1003"/>
                </a:lnTo>
                <a:lnTo>
                  <a:pt x="687" y="1003"/>
                </a:lnTo>
                <a:lnTo>
                  <a:pt x="695" y="997"/>
                </a:lnTo>
                <a:lnTo>
                  <a:pt x="702" y="991"/>
                </a:lnTo>
                <a:lnTo>
                  <a:pt x="707" y="985"/>
                </a:lnTo>
                <a:lnTo>
                  <a:pt x="712" y="979"/>
                </a:lnTo>
                <a:lnTo>
                  <a:pt x="717" y="971"/>
                </a:lnTo>
                <a:lnTo>
                  <a:pt x="718" y="967"/>
                </a:lnTo>
                <a:lnTo>
                  <a:pt x="718" y="967"/>
                </a:lnTo>
                <a:lnTo>
                  <a:pt x="737" y="1013"/>
                </a:lnTo>
                <a:lnTo>
                  <a:pt x="751" y="1049"/>
                </a:lnTo>
                <a:lnTo>
                  <a:pt x="756" y="1066"/>
                </a:lnTo>
                <a:lnTo>
                  <a:pt x="759" y="1078"/>
                </a:lnTo>
                <a:lnTo>
                  <a:pt x="759" y="1078"/>
                </a:lnTo>
                <a:lnTo>
                  <a:pt x="762" y="1110"/>
                </a:lnTo>
                <a:lnTo>
                  <a:pt x="765" y="1157"/>
                </a:lnTo>
                <a:lnTo>
                  <a:pt x="768" y="1216"/>
                </a:lnTo>
                <a:lnTo>
                  <a:pt x="768" y="1216"/>
                </a:lnTo>
                <a:lnTo>
                  <a:pt x="761" y="1229"/>
                </a:lnTo>
                <a:lnTo>
                  <a:pt x="748" y="1258"/>
                </a:lnTo>
                <a:lnTo>
                  <a:pt x="741" y="1275"/>
                </a:lnTo>
                <a:lnTo>
                  <a:pt x="736" y="1290"/>
                </a:lnTo>
                <a:lnTo>
                  <a:pt x="735" y="1297"/>
                </a:lnTo>
                <a:lnTo>
                  <a:pt x="735" y="1302"/>
                </a:lnTo>
                <a:lnTo>
                  <a:pt x="735" y="1307"/>
                </a:lnTo>
                <a:lnTo>
                  <a:pt x="737" y="1311"/>
                </a:lnTo>
                <a:lnTo>
                  <a:pt x="737" y="1311"/>
                </a:lnTo>
                <a:lnTo>
                  <a:pt x="744" y="1320"/>
                </a:lnTo>
                <a:lnTo>
                  <a:pt x="749" y="1324"/>
                </a:lnTo>
                <a:lnTo>
                  <a:pt x="754" y="1326"/>
                </a:lnTo>
                <a:lnTo>
                  <a:pt x="762" y="1329"/>
                </a:lnTo>
                <a:lnTo>
                  <a:pt x="773" y="1330"/>
                </a:lnTo>
                <a:lnTo>
                  <a:pt x="787" y="1330"/>
                </a:lnTo>
                <a:lnTo>
                  <a:pt x="806" y="1330"/>
                </a:lnTo>
                <a:lnTo>
                  <a:pt x="806" y="1330"/>
                </a:lnTo>
                <a:lnTo>
                  <a:pt x="825" y="1329"/>
                </a:lnTo>
                <a:lnTo>
                  <a:pt x="833" y="1326"/>
                </a:lnTo>
                <a:lnTo>
                  <a:pt x="839" y="1324"/>
                </a:lnTo>
                <a:lnTo>
                  <a:pt x="845" y="1321"/>
                </a:lnTo>
                <a:lnTo>
                  <a:pt x="850" y="1319"/>
                </a:lnTo>
                <a:lnTo>
                  <a:pt x="858" y="1312"/>
                </a:lnTo>
                <a:lnTo>
                  <a:pt x="864" y="1303"/>
                </a:lnTo>
                <a:lnTo>
                  <a:pt x="868" y="1295"/>
                </a:lnTo>
                <a:lnTo>
                  <a:pt x="872" y="1278"/>
                </a:lnTo>
                <a:lnTo>
                  <a:pt x="872" y="1278"/>
                </a:lnTo>
                <a:lnTo>
                  <a:pt x="875" y="1258"/>
                </a:lnTo>
                <a:lnTo>
                  <a:pt x="878" y="1234"/>
                </a:lnTo>
                <a:lnTo>
                  <a:pt x="880" y="1205"/>
                </a:lnTo>
                <a:lnTo>
                  <a:pt x="880" y="1205"/>
                </a:lnTo>
                <a:lnTo>
                  <a:pt x="881" y="1198"/>
                </a:lnTo>
                <a:lnTo>
                  <a:pt x="881" y="1190"/>
                </a:lnTo>
                <a:lnTo>
                  <a:pt x="880" y="1181"/>
                </a:lnTo>
                <a:lnTo>
                  <a:pt x="880" y="1181"/>
                </a:lnTo>
                <a:lnTo>
                  <a:pt x="875" y="1104"/>
                </a:lnTo>
                <a:lnTo>
                  <a:pt x="872" y="1050"/>
                </a:lnTo>
                <a:lnTo>
                  <a:pt x="870" y="1011"/>
                </a:lnTo>
                <a:lnTo>
                  <a:pt x="870" y="1011"/>
                </a:lnTo>
                <a:lnTo>
                  <a:pt x="869" y="997"/>
                </a:lnTo>
                <a:lnTo>
                  <a:pt x="864" y="979"/>
                </a:lnTo>
                <a:lnTo>
                  <a:pt x="860" y="960"/>
                </a:lnTo>
                <a:lnTo>
                  <a:pt x="852" y="941"/>
                </a:lnTo>
                <a:lnTo>
                  <a:pt x="840" y="908"/>
                </a:lnTo>
                <a:lnTo>
                  <a:pt x="836" y="894"/>
                </a:lnTo>
                <a:lnTo>
                  <a:pt x="836" y="894"/>
                </a:lnTo>
                <a:lnTo>
                  <a:pt x="848" y="897"/>
                </a:lnTo>
                <a:lnTo>
                  <a:pt x="861" y="900"/>
                </a:lnTo>
                <a:lnTo>
                  <a:pt x="876" y="901"/>
                </a:lnTo>
                <a:lnTo>
                  <a:pt x="893" y="902"/>
                </a:lnTo>
                <a:lnTo>
                  <a:pt x="909" y="901"/>
                </a:lnTo>
                <a:lnTo>
                  <a:pt x="916" y="899"/>
                </a:lnTo>
                <a:lnTo>
                  <a:pt x="922" y="896"/>
                </a:lnTo>
                <a:lnTo>
                  <a:pt x="927" y="894"/>
                </a:lnTo>
                <a:lnTo>
                  <a:pt x="930" y="889"/>
                </a:lnTo>
                <a:lnTo>
                  <a:pt x="930" y="889"/>
                </a:lnTo>
                <a:lnTo>
                  <a:pt x="936" y="879"/>
                </a:lnTo>
                <a:lnTo>
                  <a:pt x="941" y="869"/>
                </a:lnTo>
                <a:lnTo>
                  <a:pt x="944" y="858"/>
                </a:lnTo>
                <a:lnTo>
                  <a:pt x="945" y="848"/>
                </a:lnTo>
                <a:lnTo>
                  <a:pt x="944" y="838"/>
                </a:lnTo>
                <a:lnTo>
                  <a:pt x="940" y="830"/>
                </a:lnTo>
                <a:lnTo>
                  <a:pt x="936" y="825"/>
                </a:lnTo>
                <a:lnTo>
                  <a:pt x="933" y="822"/>
                </a:lnTo>
                <a:lnTo>
                  <a:pt x="929" y="819"/>
                </a:lnTo>
                <a:lnTo>
                  <a:pt x="924" y="816"/>
                </a:lnTo>
                <a:lnTo>
                  <a:pt x="924" y="816"/>
                </a:lnTo>
                <a:lnTo>
                  <a:pt x="900" y="806"/>
                </a:lnTo>
                <a:lnTo>
                  <a:pt x="876" y="798"/>
                </a:lnTo>
                <a:lnTo>
                  <a:pt x="851" y="788"/>
                </a:lnTo>
                <a:lnTo>
                  <a:pt x="851" y="788"/>
                </a:lnTo>
                <a:lnTo>
                  <a:pt x="845" y="760"/>
                </a:lnTo>
                <a:lnTo>
                  <a:pt x="840" y="733"/>
                </a:lnTo>
                <a:lnTo>
                  <a:pt x="838" y="717"/>
                </a:lnTo>
                <a:lnTo>
                  <a:pt x="837" y="702"/>
                </a:lnTo>
                <a:lnTo>
                  <a:pt x="837" y="702"/>
                </a:lnTo>
                <a:lnTo>
                  <a:pt x="836" y="677"/>
                </a:lnTo>
                <a:lnTo>
                  <a:pt x="834" y="662"/>
                </a:lnTo>
                <a:lnTo>
                  <a:pt x="832" y="651"/>
                </a:lnTo>
                <a:lnTo>
                  <a:pt x="832" y="641"/>
                </a:lnTo>
                <a:lnTo>
                  <a:pt x="832" y="641"/>
                </a:lnTo>
                <a:lnTo>
                  <a:pt x="834" y="601"/>
                </a:lnTo>
                <a:lnTo>
                  <a:pt x="834" y="577"/>
                </a:lnTo>
                <a:lnTo>
                  <a:pt x="834" y="566"/>
                </a:lnTo>
                <a:lnTo>
                  <a:pt x="833" y="556"/>
                </a:lnTo>
                <a:lnTo>
                  <a:pt x="833" y="556"/>
                </a:lnTo>
                <a:lnTo>
                  <a:pt x="833" y="550"/>
                </a:lnTo>
                <a:lnTo>
                  <a:pt x="834" y="544"/>
                </a:lnTo>
                <a:lnTo>
                  <a:pt x="836" y="538"/>
                </a:lnTo>
                <a:lnTo>
                  <a:pt x="839" y="533"/>
                </a:lnTo>
                <a:lnTo>
                  <a:pt x="845" y="526"/>
                </a:lnTo>
                <a:lnTo>
                  <a:pt x="849" y="523"/>
                </a:lnTo>
                <a:lnTo>
                  <a:pt x="849" y="523"/>
                </a:lnTo>
                <a:lnTo>
                  <a:pt x="870" y="498"/>
                </a:lnTo>
                <a:lnTo>
                  <a:pt x="915" y="448"/>
                </a:lnTo>
                <a:lnTo>
                  <a:pt x="961" y="393"/>
                </a:lnTo>
                <a:lnTo>
                  <a:pt x="979" y="371"/>
                </a:lnTo>
                <a:lnTo>
                  <a:pt x="988" y="356"/>
                </a:lnTo>
                <a:lnTo>
                  <a:pt x="988" y="356"/>
                </a:lnTo>
                <a:lnTo>
                  <a:pt x="991" y="351"/>
                </a:lnTo>
                <a:lnTo>
                  <a:pt x="991" y="345"/>
                </a:lnTo>
                <a:lnTo>
                  <a:pt x="989" y="339"/>
                </a:lnTo>
                <a:lnTo>
                  <a:pt x="988" y="332"/>
                </a:lnTo>
                <a:lnTo>
                  <a:pt x="982" y="318"/>
                </a:lnTo>
                <a:lnTo>
                  <a:pt x="975" y="306"/>
                </a:lnTo>
                <a:lnTo>
                  <a:pt x="967" y="294"/>
                </a:lnTo>
                <a:lnTo>
                  <a:pt x="959" y="285"/>
                </a:lnTo>
                <a:lnTo>
                  <a:pt x="952" y="276"/>
                </a:lnTo>
                <a:lnTo>
                  <a:pt x="952" y="276"/>
                </a:lnTo>
                <a:lnTo>
                  <a:pt x="947" y="267"/>
                </a:lnTo>
                <a:lnTo>
                  <a:pt x="944" y="258"/>
                </a:lnTo>
                <a:lnTo>
                  <a:pt x="940" y="252"/>
                </a:lnTo>
                <a:lnTo>
                  <a:pt x="940" y="252"/>
                </a:lnTo>
                <a:lnTo>
                  <a:pt x="927" y="244"/>
                </a:lnTo>
                <a:lnTo>
                  <a:pt x="903" y="228"/>
                </a:lnTo>
                <a:lnTo>
                  <a:pt x="878" y="214"/>
                </a:lnTo>
                <a:lnTo>
                  <a:pt x="862" y="205"/>
                </a:lnTo>
                <a:lnTo>
                  <a:pt x="862" y="205"/>
                </a:lnTo>
                <a:lnTo>
                  <a:pt x="825" y="192"/>
                </a:lnTo>
                <a:lnTo>
                  <a:pt x="750" y="166"/>
                </a:lnTo>
                <a:lnTo>
                  <a:pt x="709" y="151"/>
                </a:lnTo>
                <a:lnTo>
                  <a:pt x="672" y="139"/>
                </a:lnTo>
                <a:lnTo>
                  <a:pt x="641" y="131"/>
                </a:lnTo>
                <a:lnTo>
                  <a:pt x="629" y="127"/>
                </a:lnTo>
                <a:lnTo>
                  <a:pt x="620" y="126"/>
                </a:lnTo>
                <a:lnTo>
                  <a:pt x="620" y="126"/>
                </a:lnTo>
                <a:lnTo>
                  <a:pt x="589" y="124"/>
                </a:lnTo>
                <a:lnTo>
                  <a:pt x="554" y="121"/>
                </a:lnTo>
                <a:lnTo>
                  <a:pt x="524" y="121"/>
                </a:lnTo>
                <a:lnTo>
                  <a:pt x="512" y="122"/>
                </a:lnTo>
                <a:lnTo>
                  <a:pt x="504" y="125"/>
                </a:lnTo>
                <a:lnTo>
                  <a:pt x="504" y="125"/>
                </a:lnTo>
                <a:lnTo>
                  <a:pt x="487" y="130"/>
                </a:lnTo>
                <a:lnTo>
                  <a:pt x="465" y="136"/>
                </a:lnTo>
                <a:lnTo>
                  <a:pt x="440" y="142"/>
                </a:lnTo>
                <a:lnTo>
                  <a:pt x="440" y="142"/>
                </a:lnTo>
                <a:lnTo>
                  <a:pt x="438" y="118"/>
                </a:lnTo>
                <a:lnTo>
                  <a:pt x="437" y="98"/>
                </a:lnTo>
                <a:lnTo>
                  <a:pt x="437" y="90"/>
                </a:lnTo>
                <a:lnTo>
                  <a:pt x="438" y="84"/>
                </a:lnTo>
                <a:lnTo>
                  <a:pt x="438" y="84"/>
                </a:lnTo>
                <a:lnTo>
                  <a:pt x="443" y="70"/>
                </a:lnTo>
                <a:lnTo>
                  <a:pt x="445" y="60"/>
                </a:lnTo>
                <a:lnTo>
                  <a:pt x="445" y="60"/>
                </a:lnTo>
                <a:lnTo>
                  <a:pt x="444" y="56"/>
                </a:lnTo>
                <a:lnTo>
                  <a:pt x="443" y="52"/>
                </a:lnTo>
                <a:lnTo>
                  <a:pt x="440" y="48"/>
                </a:lnTo>
                <a:lnTo>
                  <a:pt x="438" y="47"/>
                </a:lnTo>
                <a:lnTo>
                  <a:pt x="425" y="47"/>
                </a:lnTo>
                <a:lnTo>
                  <a:pt x="425" y="47"/>
                </a:lnTo>
                <a:lnTo>
                  <a:pt x="426" y="35"/>
                </a:lnTo>
                <a:lnTo>
                  <a:pt x="426" y="28"/>
                </a:lnTo>
                <a:lnTo>
                  <a:pt x="426" y="25"/>
                </a:lnTo>
                <a:lnTo>
                  <a:pt x="425" y="24"/>
                </a:lnTo>
                <a:lnTo>
                  <a:pt x="391" y="24"/>
                </a:lnTo>
                <a:lnTo>
                  <a:pt x="384" y="1"/>
                </a:lnTo>
                <a:lnTo>
                  <a:pt x="384" y="1"/>
                </a:lnTo>
                <a:lnTo>
                  <a:pt x="375" y="0"/>
                </a:lnTo>
                <a:lnTo>
                  <a:pt x="368" y="0"/>
                </a:lnTo>
                <a:lnTo>
                  <a:pt x="366" y="0"/>
                </a:lnTo>
                <a:lnTo>
                  <a:pt x="363" y="1"/>
                </a:lnTo>
                <a:lnTo>
                  <a:pt x="363" y="1"/>
                </a:lnTo>
                <a:lnTo>
                  <a:pt x="361" y="2"/>
                </a:lnTo>
                <a:lnTo>
                  <a:pt x="357" y="4"/>
                </a:lnTo>
                <a:lnTo>
                  <a:pt x="345" y="4"/>
                </a:lnTo>
                <a:lnTo>
                  <a:pt x="333" y="5"/>
                </a:lnTo>
                <a:lnTo>
                  <a:pt x="321" y="7"/>
                </a:lnTo>
                <a:lnTo>
                  <a:pt x="321" y="7"/>
                </a:lnTo>
                <a:lnTo>
                  <a:pt x="291" y="13"/>
                </a:lnTo>
                <a:lnTo>
                  <a:pt x="273" y="19"/>
                </a:lnTo>
                <a:lnTo>
                  <a:pt x="265" y="22"/>
                </a:lnTo>
                <a:lnTo>
                  <a:pt x="259" y="25"/>
                </a:lnTo>
                <a:lnTo>
                  <a:pt x="259" y="25"/>
                </a:lnTo>
                <a:lnTo>
                  <a:pt x="248" y="34"/>
                </a:lnTo>
                <a:lnTo>
                  <a:pt x="236" y="40"/>
                </a:lnTo>
                <a:lnTo>
                  <a:pt x="227" y="46"/>
                </a:lnTo>
                <a:lnTo>
                  <a:pt x="224" y="48"/>
                </a:lnTo>
                <a:lnTo>
                  <a:pt x="223" y="50"/>
                </a:lnTo>
                <a:lnTo>
                  <a:pt x="223" y="50"/>
                </a:lnTo>
                <a:lnTo>
                  <a:pt x="221" y="52"/>
                </a:lnTo>
                <a:lnTo>
                  <a:pt x="218" y="54"/>
                </a:lnTo>
                <a:lnTo>
                  <a:pt x="209" y="58"/>
                </a:lnTo>
                <a:lnTo>
                  <a:pt x="200" y="59"/>
                </a:lnTo>
                <a:lnTo>
                  <a:pt x="197" y="59"/>
                </a:lnTo>
                <a:lnTo>
                  <a:pt x="196" y="59"/>
                </a:lnTo>
                <a:lnTo>
                  <a:pt x="196" y="59"/>
                </a:lnTo>
                <a:lnTo>
                  <a:pt x="193" y="71"/>
                </a:lnTo>
                <a:lnTo>
                  <a:pt x="190" y="86"/>
                </a:lnTo>
                <a:lnTo>
                  <a:pt x="175" y="106"/>
                </a:lnTo>
                <a:lnTo>
                  <a:pt x="175" y="106"/>
                </a:lnTo>
                <a:lnTo>
                  <a:pt x="177" y="120"/>
                </a:lnTo>
                <a:lnTo>
                  <a:pt x="181" y="147"/>
                </a:lnTo>
                <a:lnTo>
                  <a:pt x="181" y="147"/>
                </a:lnTo>
                <a:lnTo>
                  <a:pt x="183" y="155"/>
                </a:lnTo>
                <a:lnTo>
                  <a:pt x="185" y="163"/>
                </a:lnTo>
                <a:lnTo>
                  <a:pt x="195" y="186"/>
                </a:lnTo>
                <a:lnTo>
                  <a:pt x="206" y="208"/>
                </a:lnTo>
                <a:lnTo>
                  <a:pt x="214" y="226"/>
                </a:lnTo>
                <a:lnTo>
                  <a:pt x="214" y="226"/>
                </a:lnTo>
                <a:lnTo>
                  <a:pt x="217" y="233"/>
                </a:lnTo>
                <a:lnTo>
                  <a:pt x="219" y="238"/>
                </a:lnTo>
                <a:lnTo>
                  <a:pt x="223" y="241"/>
                </a:lnTo>
                <a:lnTo>
                  <a:pt x="225" y="244"/>
                </a:lnTo>
                <a:lnTo>
                  <a:pt x="231" y="247"/>
                </a:lnTo>
                <a:lnTo>
                  <a:pt x="237" y="251"/>
                </a:lnTo>
                <a:lnTo>
                  <a:pt x="237" y="251"/>
                </a:lnTo>
                <a:lnTo>
                  <a:pt x="248" y="257"/>
                </a:lnTo>
                <a:lnTo>
                  <a:pt x="259" y="264"/>
                </a:lnTo>
                <a:lnTo>
                  <a:pt x="259" y="264"/>
                </a:lnTo>
                <a:lnTo>
                  <a:pt x="266" y="269"/>
                </a:lnTo>
                <a:lnTo>
                  <a:pt x="274" y="274"/>
                </a:lnTo>
                <a:lnTo>
                  <a:pt x="285" y="279"/>
                </a:lnTo>
                <a:lnTo>
                  <a:pt x="284" y="291"/>
                </a:lnTo>
                <a:close/>
                <a:moveTo>
                  <a:pt x="724" y="282"/>
                </a:moveTo>
                <a:lnTo>
                  <a:pt x="724" y="282"/>
                </a:lnTo>
                <a:lnTo>
                  <a:pt x="742" y="289"/>
                </a:lnTo>
                <a:lnTo>
                  <a:pt x="754" y="294"/>
                </a:lnTo>
                <a:lnTo>
                  <a:pt x="761" y="297"/>
                </a:lnTo>
                <a:lnTo>
                  <a:pt x="761" y="297"/>
                </a:lnTo>
                <a:lnTo>
                  <a:pt x="769" y="303"/>
                </a:lnTo>
                <a:lnTo>
                  <a:pt x="786" y="315"/>
                </a:lnTo>
                <a:lnTo>
                  <a:pt x="804" y="329"/>
                </a:lnTo>
                <a:lnTo>
                  <a:pt x="816" y="338"/>
                </a:lnTo>
                <a:lnTo>
                  <a:pt x="816" y="338"/>
                </a:lnTo>
                <a:lnTo>
                  <a:pt x="819" y="340"/>
                </a:lnTo>
                <a:lnTo>
                  <a:pt x="821" y="344"/>
                </a:lnTo>
                <a:lnTo>
                  <a:pt x="824" y="354"/>
                </a:lnTo>
                <a:lnTo>
                  <a:pt x="825" y="364"/>
                </a:lnTo>
                <a:lnTo>
                  <a:pt x="825" y="369"/>
                </a:lnTo>
                <a:lnTo>
                  <a:pt x="825" y="369"/>
                </a:lnTo>
                <a:lnTo>
                  <a:pt x="845" y="363"/>
                </a:lnTo>
                <a:lnTo>
                  <a:pt x="860" y="359"/>
                </a:lnTo>
                <a:lnTo>
                  <a:pt x="866" y="358"/>
                </a:lnTo>
                <a:lnTo>
                  <a:pt x="868" y="358"/>
                </a:lnTo>
                <a:lnTo>
                  <a:pt x="868" y="358"/>
                </a:lnTo>
                <a:lnTo>
                  <a:pt x="869" y="359"/>
                </a:lnTo>
                <a:lnTo>
                  <a:pt x="869" y="362"/>
                </a:lnTo>
                <a:lnTo>
                  <a:pt x="869" y="370"/>
                </a:lnTo>
                <a:lnTo>
                  <a:pt x="867" y="381"/>
                </a:lnTo>
                <a:lnTo>
                  <a:pt x="799" y="477"/>
                </a:lnTo>
                <a:lnTo>
                  <a:pt x="786" y="461"/>
                </a:lnTo>
                <a:lnTo>
                  <a:pt x="786" y="448"/>
                </a:lnTo>
                <a:lnTo>
                  <a:pt x="762" y="441"/>
                </a:lnTo>
                <a:lnTo>
                  <a:pt x="762" y="441"/>
                </a:lnTo>
                <a:lnTo>
                  <a:pt x="745" y="404"/>
                </a:lnTo>
                <a:lnTo>
                  <a:pt x="726" y="363"/>
                </a:lnTo>
                <a:lnTo>
                  <a:pt x="726" y="363"/>
                </a:lnTo>
                <a:lnTo>
                  <a:pt x="725" y="348"/>
                </a:lnTo>
                <a:lnTo>
                  <a:pt x="725" y="321"/>
                </a:lnTo>
                <a:lnTo>
                  <a:pt x="724" y="282"/>
                </a:lnTo>
                <a:lnTo>
                  <a:pt x="724" y="282"/>
                </a:lnTo>
                <a:close/>
                <a:moveTo>
                  <a:pt x="457" y="641"/>
                </a:moveTo>
                <a:lnTo>
                  <a:pt x="471" y="643"/>
                </a:lnTo>
                <a:lnTo>
                  <a:pt x="487" y="643"/>
                </a:lnTo>
                <a:lnTo>
                  <a:pt x="487" y="643"/>
                </a:lnTo>
                <a:lnTo>
                  <a:pt x="487" y="661"/>
                </a:lnTo>
                <a:lnTo>
                  <a:pt x="489" y="690"/>
                </a:lnTo>
                <a:lnTo>
                  <a:pt x="489" y="690"/>
                </a:lnTo>
                <a:lnTo>
                  <a:pt x="493" y="714"/>
                </a:lnTo>
                <a:lnTo>
                  <a:pt x="495" y="727"/>
                </a:lnTo>
                <a:lnTo>
                  <a:pt x="499" y="739"/>
                </a:lnTo>
                <a:lnTo>
                  <a:pt x="499" y="739"/>
                </a:lnTo>
                <a:lnTo>
                  <a:pt x="503" y="757"/>
                </a:lnTo>
                <a:lnTo>
                  <a:pt x="507" y="782"/>
                </a:lnTo>
                <a:lnTo>
                  <a:pt x="512" y="814"/>
                </a:lnTo>
                <a:lnTo>
                  <a:pt x="493" y="830"/>
                </a:lnTo>
                <a:lnTo>
                  <a:pt x="457" y="641"/>
                </a:lnTo>
                <a:close/>
                <a:moveTo>
                  <a:pt x="304" y="1428"/>
                </a:moveTo>
                <a:lnTo>
                  <a:pt x="304" y="1428"/>
                </a:lnTo>
                <a:lnTo>
                  <a:pt x="306" y="1438"/>
                </a:lnTo>
                <a:lnTo>
                  <a:pt x="308" y="1446"/>
                </a:lnTo>
                <a:lnTo>
                  <a:pt x="313" y="1455"/>
                </a:lnTo>
                <a:lnTo>
                  <a:pt x="318" y="1462"/>
                </a:lnTo>
                <a:lnTo>
                  <a:pt x="325" y="1467"/>
                </a:lnTo>
                <a:lnTo>
                  <a:pt x="333" y="1472"/>
                </a:lnTo>
                <a:lnTo>
                  <a:pt x="342" y="1474"/>
                </a:lnTo>
                <a:lnTo>
                  <a:pt x="351" y="1475"/>
                </a:lnTo>
                <a:lnTo>
                  <a:pt x="351" y="1475"/>
                </a:lnTo>
                <a:lnTo>
                  <a:pt x="361" y="1474"/>
                </a:lnTo>
                <a:lnTo>
                  <a:pt x="369" y="1472"/>
                </a:lnTo>
                <a:lnTo>
                  <a:pt x="378" y="1467"/>
                </a:lnTo>
                <a:lnTo>
                  <a:pt x="384" y="1462"/>
                </a:lnTo>
                <a:lnTo>
                  <a:pt x="390" y="1455"/>
                </a:lnTo>
                <a:lnTo>
                  <a:pt x="394" y="1446"/>
                </a:lnTo>
                <a:lnTo>
                  <a:pt x="397" y="1438"/>
                </a:lnTo>
                <a:lnTo>
                  <a:pt x="398" y="1428"/>
                </a:lnTo>
                <a:lnTo>
                  <a:pt x="398" y="1428"/>
                </a:lnTo>
                <a:lnTo>
                  <a:pt x="397" y="1419"/>
                </a:lnTo>
                <a:lnTo>
                  <a:pt x="394" y="1410"/>
                </a:lnTo>
                <a:lnTo>
                  <a:pt x="390" y="1402"/>
                </a:lnTo>
                <a:lnTo>
                  <a:pt x="384" y="1396"/>
                </a:lnTo>
                <a:lnTo>
                  <a:pt x="378" y="1390"/>
                </a:lnTo>
                <a:lnTo>
                  <a:pt x="369" y="1385"/>
                </a:lnTo>
                <a:lnTo>
                  <a:pt x="361" y="1383"/>
                </a:lnTo>
                <a:lnTo>
                  <a:pt x="351" y="1381"/>
                </a:lnTo>
                <a:lnTo>
                  <a:pt x="351" y="1381"/>
                </a:lnTo>
                <a:lnTo>
                  <a:pt x="342" y="1383"/>
                </a:lnTo>
                <a:lnTo>
                  <a:pt x="333" y="1385"/>
                </a:lnTo>
                <a:lnTo>
                  <a:pt x="325" y="1390"/>
                </a:lnTo>
                <a:lnTo>
                  <a:pt x="318" y="1396"/>
                </a:lnTo>
                <a:lnTo>
                  <a:pt x="313" y="1402"/>
                </a:lnTo>
                <a:lnTo>
                  <a:pt x="308" y="1410"/>
                </a:lnTo>
                <a:lnTo>
                  <a:pt x="306" y="1419"/>
                </a:lnTo>
                <a:lnTo>
                  <a:pt x="304" y="1428"/>
                </a:lnTo>
                <a:lnTo>
                  <a:pt x="304" y="14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6D973E51-C929-4750-9E7F-4EB97B535FC7}"/>
              </a:ext>
            </a:extLst>
          </p:cNvPr>
          <p:cNvSpPr>
            <a:spLocks noEditPoints="1"/>
          </p:cNvSpPr>
          <p:nvPr/>
        </p:nvSpPr>
        <p:spPr bwMode="auto">
          <a:xfrm>
            <a:off x="6115845" y="2798930"/>
            <a:ext cx="1264212" cy="1623781"/>
          </a:xfrm>
          <a:custGeom>
            <a:avLst/>
            <a:gdLst>
              <a:gd name="T0" fmla="*/ 404 w 995"/>
              <a:gd name="T1" fmla="*/ 190 h 1278"/>
              <a:gd name="T2" fmla="*/ 315 w 995"/>
              <a:gd name="T3" fmla="*/ 259 h 1278"/>
              <a:gd name="T4" fmla="*/ 273 w 995"/>
              <a:gd name="T5" fmla="*/ 323 h 1278"/>
              <a:gd name="T6" fmla="*/ 286 w 995"/>
              <a:gd name="T7" fmla="*/ 355 h 1278"/>
              <a:gd name="T8" fmla="*/ 274 w 995"/>
              <a:gd name="T9" fmla="*/ 418 h 1278"/>
              <a:gd name="T10" fmla="*/ 233 w 995"/>
              <a:gd name="T11" fmla="*/ 480 h 1278"/>
              <a:gd name="T12" fmla="*/ 222 w 995"/>
              <a:gd name="T13" fmla="*/ 442 h 1278"/>
              <a:gd name="T14" fmla="*/ 199 w 995"/>
              <a:gd name="T15" fmla="*/ 440 h 1278"/>
              <a:gd name="T16" fmla="*/ 169 w 995"/>
              <a:gd name="T17" fmla="*/ 482 h 1278"/>
              <a:gd name="T18" fmla="*/ 143 w 995"/>
              <a:gd name="T19" fmla="*/ 503 h 1278"/>
              <a:gd name="T20" fmla="*/ 144 w 995"/>
              <a:gd name="T21" fmla="*/ 578 h 1278"/>
              <a:gd name="T22" fmla="*/ 0 w 995"/>
              <a:gd name="T23" fmla="*/ 1153 h 1278"/>
              <a:gd name="T24" fmla="*/ 30 w 995"/>
              <a:gd name="T25" fmla="*/ 1158 h 1278"/>
              <a:gd name="T26" fmla="*/ 70 w 995"/>
              <a:gd name="T27" fmla="*/ 1095 h 1278"/>
              <a:gd name="T28" fmla="*/ 74 w 995"/>
              <a:gd name="T29" fmla="*/ 1204 h 1278"/>
              <a:gd name="T30" fmla="*/ 109 w 995"/>
              <a:gd name="T31" fmla="*/ 1242 h 1278"/>
              <a:gd name="T32" fmla="*/ 222 w 995"/>
              <a:gd name="T33" fmla="*/ 1235 h 1278"/>
              <a:gd name="T34" fmla="*/ 249 w 995"/>
              <a:gd name="T35" fmla="*/ 1184 h 1278"/>
              <a:gd name="T36" fmla="*/ 262 w 995"/>
              <a:gd name="T37" fmla="*/ 1061 h 1278"/>
              <a:gd name="T38" fmla="*/ 320 w 995"/>
              <a:gd name="T39" fmla="*/ 879 h 1278"/>
              <a:gd name="T40" fmla="*/ 339 w 995"/>
              <a:gd name="T41" fmla="*/ 843 h 1278"/>
              <a:gd name="T42" fmla="*/ 422 w 995"/>
              <a:gd name="T43" fmla="*/ 777 h 1278"/>
              <a:gd name="T44" fmla="*/ 517 w 995"/>
              <a:gd name="T45" fmla="*/ 713 h 1278"/>
              <a:gd name="T46" fmla="*/ 594 w 995"/>
              <a:gd name="T47" fmla="*/ 788 h 1278"/>
              <a:gd name="T48" fmla="*/ 642 w 995"/>
              <a:gd name="T49" fmla="*/ 876 h 1278"/>
              <a:gd name="T50" fmla="*/ 649 w 995"/>
              <a:gd name="T51" fmla="*/ 1056 h 1278"/>
              <a:gd name="T52" fmla="*/ 675 w 995"/>
              <a:gd name="T53" fmla="*/ 1217 h 1278"/>
              <a:gd name="T54" fmla="*/ 693 w 995"/>
              <a:gd name="T55" fmla="*/ 1237 h 1278"/>
              <a:gd name="T56" fmla="*/ 733 w 995"/>
              <a:gd name="T57" fmla="*/ 1266 h 1278"/>
              <a:gd name="T58" fmla="*/ 848 w 995"/>
              <a:gd name="T59" fmla="*/ 1273 h 1278"/>
              <a:gd name="T60" fmla="*/ 890 w 995"/>
              <a:gd name="T61" fmla="*/ 1230 h 1278"/>
              <a:gd name="T62" fmla="*/ 866 w 995"/>
              <a:gd name="T63" fmla="*/ 1188 h 1278"/>
              <a:gd name="T64" fmla="*/ 903 w 995"/>
              <a:gd name="T65" fmla="*/ 1031 h 1278"/>
              <a:gd name="T66" fmla="*/ 877 w 995"/>
              <a:gd name="T67" fmla="*/ 786 h 1278"/>
              <a:gd name="T68" fmla="*/ 835 w 995"/>
              <a:gd name="T69" fmla="*/ 760 h 1278"/>
              <a:gd name="T70" fmla="*/ 685 w 995"/>
              <a:gd name="T71" fmla="*/ 683 h 1278"/>
              <a:gd name="T72" fmla="*/ 665 w 995"/>
              <a:gd name="T73" fmla="*/ 545 h 1278"/>
              <a:gd name="T74" fmla="*/ 759 w 995"/>
              <a:gd name="T75" fmla="*/ 466 h 1278"/>
              <a:gd name="T76" fmla="*/ 768 w 995"/>
              <a:gd name="T77" fmla="*/ 560 h 1278"/>
              <a:gd name="T78" fmla="*/ 773 w 995"/>
              <a:gd name="T79" fmla="*/ 632 h 1278"/>
              <a:gd name="T80" fmla="*/ 927 w 995"/>
              <a:gd name="T81" fmla="*/ 758 h 1278"/>
              <a:gd name="T82" fmla="*/ 961 w 995"/>
              <a:gd name="T83" fmla="*/ 777 h 1278"/>
              <a:gd name="T84" fmla="*/ 989 w 995"/>
              <a:gd name="T85" fmla="*/ 745 h 1278"/>
              <a:gd name="T86" fmla="*/ 988 w 995"/>
              <a:gd name="T87" fmla="*/ 710 h 1278"/>
              <a:gd name="T88" fmla="*/ 820 w 995"/>
              <a:gd name="T89" fmla="*/ 420 h 1278"/>
              <a:gd name="T90" fmla="*/ 803 w 995"/>
              <a:gd name="T91" fmla="*/ 297 h 1278"/>
              <a:gd name="T92" fmla="*/ 684 w 995"/>
              <a:gd name="T93" fmla="*/ 180 h 1278"/>
              <a:gd name="T94" fmla="*/ 690 w 995"/>
              <a:gd name="T95" fmla="*/ 76 h 1278"/>
              <a:gd name="T96" fmla="*/ 635 w 995"/>
              <a:gd name="T97" fmla="*/ 6 h 1278"/>
              <a:gd name="T98" fmla="*/ 566 w 995"/>
              <a:gd name="T99" fmla="*/ 6 h 1278"/>
              <a:gd name="T100" fmla="*/ 504 w 995"/>
              <a:gd name="T101" fmla="*/ 63 h 1278"/>
              <a:gd name="T102" fmla="*/ 186 w 995"/>
              <a:gd name="T103" fmla="*/ 600 h 1278"/>
              <a:gd name="T104" fmla="*/ 245 w 995"/>
              <a:gd name="T105" fmla="*/ 631 h 1278"/>
              <a:gd name="T106" fmla="*/ 278 w 995"/>
              <a:gd name="T107" fmla="*/ 653 h 1278"/>
              <a:gd name="T108" fmla="*/ 211 w 995"/>
              <a:gd name="T109" fmla="*/ 761 h 1278"/>
              <a:gd name="T110" fmla="*/ 167 w 995"/>
              <a:gd name="T111" fmla="*/ 724 h 1278"/>
              <a:gd name="T112" fmla="*/ 321 w 995"/>
              <a:gd name="T113" fmla="*/ 572 h 1278"/>
              <a:gd name="T114" fmla="*/ 287 w 995"/>
              <a:gd name="T115" fmla="*/ 574 h 1278"/>
              <a:gd name="T116" fmla="*/ 304 w 995"/>
              <a:gd name="T117" fmla="*/ 495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5" h="1278">
                <a:moveTo>
                  <a:pt x="505" y="151"/>
                </a:moveTo>
                <a:lnTo>
                  <a:pt x="506" y="161"/>
                </a:lnTo>
                <a:lnTo>
                  <a:pt x="506" y="161"/>
                </a:lnTo>
                <a:lnTo>
                  <a:pt x="454" y="167"/>
                </a:lnTo>
                <a:lnTo>
                  <a:pt x="454" y="167"/>
                </a:lnTo>
                <a:lnTo>
                  <a:pt x="446" y="170"/>
                </a:lnTo>
                <a:lnTo>
                  <a:pt x="428" y="179"/>
                </a:lnTo>
                <a:lnTo>
                  <a:pt x="404" y="190"/>
                </a:lnTo>
                <a:lnTo>
                  <a:pt x="377" y="200"/>
                </a:lnTo>
                <a:lnTo>
                  <a:pt x="377" y="200"/>
                </a:lnTo>
                <a:lnTo>
                  <a:pt x="371" y="204"/>
                </a:lnTo>
                <a:lnTo>
                  <a:pt x="364" y="208"/>
                </a:lnTo>
                <a:lnTo>
                  <a:pt x="353" y="216"/>
                </a:lnTo>
                <a:lnTo>
                  <a:pt x="342" y="227"/>
                </a:lnTo>
                <a:lnTo>
                  <a:pt x="332" y="238"/>
                </a:lnTo>
                <a:lnTo>
                  <a:pt x="315" y="259"/>
                </a:lnTo>
                <a:lnTo>
                  <a:pt x="308" y="268"/>
                </a:lnTo>
                <a:lnTo>
                  <a:pt x="300" y="275"/>
                </a:lnTo>
                <a:lnTo>
                  <a:pt x="300" y="275"/>
                </a:lnTo>
                <a:lnTo>
                  <a:pt x="294" y="281"/>
                </a:lnTo>
                <a:lnTo>
                  <a:pt x="288" y="288"/>
                </a:lnTo>
                <a:lnTo>
                  <a:pt x="282" y="297"/>
                </a:lnTo>
                <a:lnTo>
                  <a:pt x="279" y="306"/>
                </a:lnTo>
                <a:lnTo>
                  <a:pt x="273" y="323"/>
                </a:lnTo>
                <a:lnTo>
                  <a:pt x="272" y="329"/>
                </a:lnTo>
                <a:lnTo>
                  <a:pt x="272" y="333"/>
                </a:lnTo>
                <a:lnTo>
                  <a:pt x="272" y="333"/>
                </a:lnTo>
                <a:lnTo>
                  <a:pt x="274" y="337"/>
                </a:lnTo>
                <a:lnTo>
                  <a:pt x="279" y="345"/>
                </a:lnTo>
                <a:lnTo>
                  <a:pt x="286" y="354"/>
                </a:lnTo>
                <a:lnTo>
                  <a:pt x="286" y="354"/>
                </a:lnTo>
                <a:lnTo>
                  <a:pt x="286" y="355"/>
                </a:lnTo>
                <a:lnTo>
                  <a:pt x="286" y="355"/>
                </a:lnTo>
                <a:lnTo>
                  <a:pt x="286" y="357"/>
                </a:lnTo>
                <a:lnTo>
                  <a:pt x="285" y="360"/>
                </a:lnTo>
                <a:lnTo>
                  <a:pt x="282" y="369"/>
                </a:lnTo>
                <a:lnTo>
                  <a:pt x="281" y="387"/>
                </a:lnTo>
                <a:lnTo>
                  <a:pt x="281" y="387"/>
                </a:lnTo>
                <a:lnTo>
                  <a:pt x="279" y="402"/>
                </a:lnTo>
                <a:lnTo>
                  <a:pt x="274" y="418"/>
                </a:lnTo>
                <a:lnTo>
                  <a:pt x="269" y="434"/>
                </a:lnTo>
                <a:lnTo>
                  <a:pt x="262" y="448"/>
                </a:lnTo>
                <a:lnTo>
                  <a:pt x="250" y="472"/>
                </a:lnTo>
                <a:lnTo>
                  <a:pt x="243" y="483"/>
                </a:lnTo>
                <a:lnTo>
                  <a:pt x="243" y="483"/>
                </a:lnTo>
                <a:lnTo>
                  <a:pt x="240" y="484"/>
                </a:lnTo>
                <a:lnTo>
                  <a:pt x="238" y="483"/>
                </a:lnTo>
                <a:lnTo>
                  <a:pt x="233" y="480"/>
                </a:lnTo>
                <a:lnTo>
                  <a:pt x="226" y="476"/>
                </a:lnTo>
                <a:lnTo>
                  <a:pt x="226" y="476"/>
                </a:lnTo>
                <a:lnTo>
                  <a:pt x="226" y="465"/>
                </a:lnTo>
                <a:lnTo>
                  <a:pt x="226" y="453"/>
                </a:lnTo>
                <a:lnTo>
                  <a:pt x="226" y="453"/>
                </a:lnTo>
                <a:lnTo>
                  <a:pt x="226" y="450"/>
                </a:lnTo>
                <a:lnTo>
                  <a:pt x="225" y="447"/>
                </a:lnTo>
                <a:lnTo>
                  <a:pt x="222" y="442"/>
                </a:lnTo>
                <a:lnTo>
                  <a:pt x="216" y="437"/>
                </a:lnTo>
                <a:lnTo>
                  <a:pt x="216" y="437"/>
                </a:lnTo>
                <a:lnTo>
                  <a:pt x="214" y="435"/>
                </a:lnTo>
                <a:lnTo>
                  <a:pt x="210" y="434"/>
                </a:lnTo>
                <a:lnTo>
                  <a:pt x="208" y="434"/>
                </a:lnTo>
                <a:lnTo>
                  <a:pt x="205" y="435"/>
                </a:lnTo>
                <a:lnTo>
                  <a:pt x="202" y="438"/>
                </a:lnTo>
                <a:lnTo>
                  <a:pt x="199" y="440"/>
                </a:lnTo>
                <a:lnTo>
                  <a:pt x="199" y="440"/>
                </a:lnTo>
                <a:lnTo>
                  <a:pt x="197" y="442"/>
                </a:lnTo>
                <a:lnTo>
                  <a:pt x="196" y="447"/>
                </a:lnTo>
                <a:lnTo>
                  <a:pt x="192" y="461"/>
                </a:lnTo>
                <a:lnTo>
                  <a:pt x="187" y="482"/>
                </a:lnTo>
                <a:lnTo>
                  <a:pt x="187" y="482"/>
                </a:lnTo>
                <a:lnTo>
                  <a:pt x="184" y="482"/>
                </a:lnTo>
                <a:lnTo>
                  <a:pt x="169" y="482"/>
                </a:lnTo>
                <a:lnTo>
                  <a:pt x="169" y="482"/>
                </a:lnTo>
                <a:lnTo>
                  <a:pt x="166" y="482"/>
                </a:lnTo>
                <a:lnTo>
                  <a:pt x="162" y="483"/>
                </a:lnTo>
                <a:lnTo>
                  <a:pt x="156" y="486"/>
                </a:lnTo>
                <a:lnTo>
                  <a:pt x="151" y="491"/>
                </a:lnTo>
                <a:lnTo>
                  <a:pt x="148" y="496"/>
                </a:lnTo>
                <a:lnTo>
                  <a:pt x="148" y="496"/>
                </a:lnTo>
                <a:lnTo>
                  <a:pt x="143" y="503"/>
                </a:lnTo>
                <a:lnTo>
                  <a:pt x="139" y="514"/>
                </a:lnTo>
                <a:lnTo>
                  <a:pt x="137" y="530"/>
                </a:lnTo>
                <a:lnTo>
                  <a:pt x="136" y="548"/>
                </a:lnTo>
                <a:lnTo>
                  <a:pt x="136" y="548"/>
                </a:lnTo>
                <a:lnTo>
                  <a:pt x="137" y="556"/>
                </a:lnTo>
                <a:lnTo>
                  <a:pt x="139" y="564"/>
                </a:lnTo>
                <a:lnTo>
                  <a:pt x="142" y="572"/>
                </a:lnTo>
                <a:lnTo>
                  <a:pt x="144" y="578"/>
                </a:lnTo>
                <a:lnTo>
                  <a:pt x="150" y="585"/>
                </a:lnTo>
                <a:lnTo>
                  <a:pt x="153" y="587"/>
                </a:lnTo>
                <a:lnTo>
                  <a:pt x="153" y="587"/>
                </a:lnTo>
                <a:lnTo>
                  <a:pt x="78" y="864"/>
                </a:lnTo>
                <a:lnTo>
                  <a:pt x="26" y="1057"/>
                </a:lnTo>
                <a:lnTo>
                  <a:pt x="1" y="1150"/>
                </a:lnTo>
                <a:lnTo>
                  <a:pt x="1" y="1150"/>
                </a:lnTo>
                <a:lnTo>
                  <a:pt x="0" y="1153"/>
                </a:lnTo>
                <a:lnTo>
                  <a:pt x="0" y="1157"/>
                </a:lnTo>
                <a:lnTo>
                  <a:pt x="2" y="1159"/>
                </a:lnTo>
                <a:lnTo>
                  <a:pt x="6" y="1162"/>
                </a:lnTo>
                <a:lnTo>
                  <a:pt x="10" y="1162"/>
                </a:lnTo>
                <a:lnTo>
                  <a:pt x="16" y="1162"/>
                </a:lnTo>
                <a:lnTo>
                  <a:pt x="23" y="1160"/>
                </a:lnTo>
                <a:lnTo>
                  <a:pt x="30" y="1158"/>
                </a:lnTo>
                <a:lnTo>
                  <a:pt x="30" y="1158"/>
                </a:lnTo>
                <a:lnTo>
                  <a:pt x="34" y="1156"/>
                </a:lnTo>
                <a:lnTo>
                  <a:pt x="38" y="1153"/>
                </a:lnTo>
                <a:lnTo>
                  <a:pt x="46" y="1145"/>
                </a:lnTo>
                <a:lnTo>
                  <a:pt x="52" y="1135"/>
                </a:lnTo>
                <a:lnTo>
                  <a:pt x="58" y="1124"/>
                </a:lnTo>
                <a:lnTo>
                  <a:pt x="66" y="1105"/>
                </a:lnTo>
                <a:lnTo>
                  <a:pt x="70" y="1095"/>
                </a:lnTo>
                <a:lnTo>
                  <a:pt x="70" y="1095"/>
                </a:lnTo>
                <a:lnTo>
                  <a:pt x="71" y="1094"/>
                </a:lnTo>
                <a:lnTo>
                  <a:pt x="72" y="1095"/>
                </a:lnTo>
                <a:lnTo>
                  <a:pt x="74" y="1100"/>
                </a:lnTo>
                <a:lnTo>
                  <a:pt x="80" y="1118"/>
                </a:lnTo>
                <a:lnTo>
                  <a:pt x="88" y="1145"/>
                </a:lnTo>
                <a:lnTo>
                  <a:pt x="88" y="1145"/>
                </a:lnTo>
                <a:lnTo>
                  <a:pt x="74" y="1204"/>
                </a:lnTo>
                <a:lnTo>
                  <a:pt x="74" y="1204"/>
                </a:lnTo>
                <a:lnTo>
                  <a:pt x="73" y="1212"/>
                </a:lnTo>
                <a:lnTo>
                  <a:pt x="73" y="1218"/>
                </a:lnTo>
                <a:lnTo>
                  <a:pt x="74" y="1224"/>
                </a:lnTo>
                <a:lnTo>
                  <a:pt x="78" y="1229"/>
                </a:lnTo>
                <a:lnTo>
                  <a:pt x="82" y="1232"/>
                </a:lnTo>
                <a:lnTo>
                  <a:pt x="89" y="1236"/>
                </a:lnTo>
                <a:lnTo>
                  <a:pt x="97" y="1240"/>
                </a:lnTo>
                <a:lnTo>
                  <a:pt x="109" y="1242"/>
                </a:lnTo>
                <a:lnTo>
                  <a:pt x="109" y="1242"/>
                </a:lnTo>
                <a:lnTo>
                  <a:pt x="123" y="1244"/>
                </a:lnTo>
                <a:lnTo>
                  <a:pt x="139" y="1246"/>
                </a:lnTo>
                <a:lnTo>
                  <a:pt x="157" y="1246"/>
                </a:lnTo>
                <a:lnTo>
                  <a:pt x="175" y="1244"/>
                </a:lnTo>
                <a:lnTo>
                  <a:pt x="193" y="1243"/>
                </a:lnTo>
                <a:lnTo>
                  <a:pt x="209" y="1240"/>
                </a:lnTo>
                <a:lnTo>
                  <a:pt x="222" y="1235"/>
                </a:lnTo>
                <a:lnTo>
                  <a:pt x="233" y="1230"/>
                </a:lnTo>
                <a:lnTo>
                  <a:pt x="233" y="1230"/>
                </a:lnTo>
                <a:lnTo>
                  <a:pt x="239" y="1224"/>
                </a:lnTo>
                <a:lnTo>
                  <a:pt x="244" y="1218"/>
                </a:lnTo>
                <a:lnTo>
                  <a:pt x="246" y="1212"/>
                </a:lnTo>
                <a:lnTo>
                  <a:pt x="248" y="1206"/>
                </a:lnTo>
                <a:lnTo>
                  <a:pt x="248" y="1194"/>
                </a:lnTo>
                <a:lnTo>
                  <a:pt x="249" y="1184"/>
                </a:lnTo>
                <a:lnTo>
                  <a:pt x="249" y="1184"/>
                </a:lnTo>
                <a:lnTo>
                  <a:pt x="255" y="1158"/>
                </a:lnTo>
                <a:lnTo>
                  <a:pt x="257" y="1142"/>
                </a:lnTo>
                <a:lnTo>
                  <a:pt x="258" y="1134"/>
                </a:lnTo>
                <a:lnTo>
                  <a:pt x="258" y="1134"/>
                </a:lnTo>
                <a:lnTo>
                  <a:pt x="260" y="1100"/>
                </a:lnTo>
                <a:lnTo>
                  <a:pt x="262" y="1061"/>
                </a:lnTo>
                <a:lnTo>
                  <a:pt x="262" y="1061"/>
                </a:lnTo>
                <a:lnTo>
                  <a:pt x="263" y="1051"/>
                </a:lnTo>
                <a:lnTo>
                  <a:pt x="269" y="1034"/>
                </a:lnTo>
                <a:lnTo>
                  <a:pt x="284" y="991"/>
                </a:lnTo>
                <a:lnTo>
                  <a:pt x="310" y="921"/>
                </a:lnTo>
                <a:lnTo>
                  <a:pt x="310" y="921"/>
                </a:lnTo>
                <a:lnTo>
                  <a:pt x="314" y="910"/>
                </a:lnTo>
                <a:lnTo>
                  <a:pt x="316" y="897"/>
                </a:lnTo>
                <a:lnTo>
                  <a:pt x="320" y="879"/>
                </a:lnTo>
                <a:lnTo>
                  <a:pt x="326" y="855"/>
                </a:lnTo>
                <a:lnTo>
                  <a:pt x="326" y="855"/>
                </a:lnTo>
                <a:lnTo>
                  <a:pt x="329" y="844"/>
                </a:lnTo>
                <a:lnTo>
                  <a:pt x="333" y="838"/>
                </a:lnTo>
                <a:lnTo>
                  <a:pt x="335" y="836"/>
                </a:lnTo>
                <a:lnTo>
                  <a:pt x="336" y="836"/>
                </a:lnTo>
                <a:lnTo>
                  <a:pt x="339" y="841"/>
                </a:lnTo>
                <a:lnTo>
                  <a:pt x="339" y="843"/>
                </a:lnTo>
                <a:lnTo>
                  <a:pt x="340" y="843"/>
                </a:lnTo>
                <a:lnTo>
                  <a:pt x="340" y="843"/>
                </a:lnTo>
                <a:lnTo>
                  <a:pt x="376" y="817"/>
                </a:lnTo>
                <a:lnTo>
                  <a:pt x="401" y="798"/>
                </a:lnTo>
                <a:lnTo>
                  <a:pt x="411" y="789"/>
                </a:lnTo>
                <a:lnTo>
                  <a:pt x="416" y="783"/>
                </a:lnTo>
                <a:lnTo>
                  <a:pt x="416" y="783"/>
                </a:lnTo>
                <a:lnTo>
                  <a:pt x="422" y="777"/>
                </a:lnTo>
                <a:lnTo>
                  <a:pt x="430" y="769"/>
                </a:lnTo>
                <a:lnTo>
                  <a:pt x="455" y="748"/>
                </a:lnTo>
                <a:lnTo>
                  <a:pt x="483" y="728"/>
                </a:lnTo>
                <a:lnTo>
                  <a:pt x="504" y="715"/>
                </a:lnTo>
                <a:lnTo>
                  <a:pt x="504" y="715"/>
                </a:lnTo>
                <a:lnTo>
                  <a:pt x="506" y="713"/>
                </a:lnTo>
                <a:lnTo>
                  <a:pt x="510" y="712"/>
                </a:lnTo>
                <a:lnTo>
                  <a:pt x="517" y="713"/>
                </a:lnTo>
                <a:lnTo>
                  <a:pt x="523" y="716"/>
                </a:lnTo>
                <a:lnTo>
                  <a:pt x="530" y="719"/>
                </a:lnTo>
                <a:lnTo>
                  <a:pt x="542" y="729"/>
                </a:lnTo>
                <a:lnTo>
                  <a:pt x="552" y="736"/>
                </a:lnTo>
                <a:lnTo>
                  <a:pt x="552" y="736"/>
                </a:lnTo>
                <a:lnTo>
                  <a:pt x="558" y="743"/>
                </a:lnTo>
                <a:lnTo>
                  <a:pt x="568" y="754"/>
                </a:lnTo>
                <a:lnTo>
                  <a:pt x="594" y="788"/>
                </a:lnTo>
                <a:lnTo>
                  <a:pt x="628" y="835"/>
                </a:lnTo>
                <a:lnTo>
                  <a:pt x="628" y="835"/>
                </a:lnTo>
                <a:lnTo>
                  <a:pt x="631" y="852"/>
                </a:lnTo>
                <a:lnTo>
                  <a:pt x="633" y="865"/>
                </a:lnTo>
                <a:lnTo>
                  <a:pt x="636" y="870"/>
                </a:lnTo>
                <a:lnTo>
                  <a:pt x="638" y="872"/>
                </a:lnTo>
                <a:lnTo>
                  <a:pt x="638" y="872"/>
                </a:lnTo>
                <a:lnTo>
                  <a:pt x="642" y="876"/>
                </a:lnTo>
                <a:lnTo>
                  <a:pt x="645" y="885"/>
                </a:lnTo>
                <a:lnTo>
                  <a:pt x="655" y="912"/>
                </a:lnTo>
                <a:lnTo>
                  <a:pt x="662" y="937"/>
                </a:lnTo>
                <a:lnTo>
                  <a:pt x="666" y="950"/>
                </a:lnTo>
                <a:lnTo>
                  <a:pt x="666" y="950"/>
                </a:lnTo>
                <a:lnTo>
                  <a:pt x="657" y="995"/>
                </a:lnTo>
                <a:lnTo>
                  <a:pt x="651" y="1035"/>
                </a:lnTo>
                <a:lnTo>
                  <a:pt x="649" y="1056"/>
                </a:lnTo>
                <a:lnTo>
                  <a:pt x="648" y="1075"/>
                </a:lnTo>
                <a:lnTo>
                  <a:pt x="648" y="1075"/>
                </a:lnTo>
                <a:lnTo>
                  <a:pt x="648" y="1095"/>
                </a:lnTo>
                <a:lnTo>
                  <a:pt x="649" y="1117"/>
                </a:lnTo>
                <a:lnTo>
                  <a:pt x="653" y="1160"/>
                </a:lnTo>
                <a:lnTo>
                  <a:pt x="657" y="1207"/>
                </a:lnTo>
                <a:lnTo>
                  <a:pt x="657" y="1207"/>
                </a:lnTo>
                <a:lnTo>
                  <a:pt x="675" y="1217"/>
                </a:lnTo>
                <a:lnTo>
                  <a:pt x="689" y="1223"/>
                </a:lnTo>
                <a:lnTo>
                  <a:pt x="696" y="1226"/>
                </a:lnTo>
                <a:lnTo>
                  <a:pt x="696" y="1226"/>
                </a:lnTo>
                <a:lnTo>
                  <a:pt x="698" y="1228"/>
                </a:lnTo>
                <a:lnTo>
                  <a:pt x="697" y="1229"/>
                </a:lnTo>
                <a:lnTo>
                  <a:pt x="696" y="1232"/>
                </a:lnTo>
                <a:lnTo>
                  <a:pt x="693" y="1237"/>
                </a:lnTo>
                <a:lnTo>
                  <a:pt x="693" y="1237"/>
                </a:lnTo>
                <a:lnTo>
                  <a:pt x="693" y="1241"/>
                </a:lnTo>
                <a:lnTo>
                  <a:pt x="696" y="1244"/>
                </a:lnTo>
                <a:lnTo>
                  <a:pt x="699" y="1248"/>
                </a:lnTo>
                <a:lnTo>
                  <a:pt x="704" y="1252"/>
                </a:lnTo>
                <a:lnTo>
                  <a:pt x="714" y="1258"/>
                </a:lnTo>
                <a:lnTo>
                  <a:pt x="723" y="1262"/>
                </a:lnTo>
                <a:lnTo>
                  <a:pt x="723" y="1262"/>
                </a:lnTo>
                <a:lnTo>
                  <a:pt x="733" y="1266"/>
                </a:lnTo>
                <a:lnTo>
                  <a:pt x="750" y="1271"/>
                </a:lnTo>
                <a:lnTo>
                  <a:pt x="773" y="1276"/>
                </a:lnTo>
                <a:lnTo>
                  <a:pt x="786" y="1277"/>
                </a:lnTo>
                <a:lnTo>
                  <a:pt x="803" y="1278"/>
                </a:lnTo>
                <a:lnTo>
                  <a:pt x="803" y="1278"/>
                </a:lnTo>
                <a:lnTo>
                  <a:pt x="818" y="1278"/>
                </a:lnTo>
                <a:lnTo>
                  <a:pt x="834" y="1277"/>
                </a:lnTo>
                <a:lnTo>
                  <a:pt x="848" y="1273"/>
                </a:lnTo>
                <a:lnTo>
                  <a:pt x="860" y="1270"/>
                </a:lnTo>
                <a:lnTo>
                  <a:pt x="871" y="1264"/>
                </a:lnTo>
                <a:lnTo>
                  <a:pt x="880" y="1256"/>
                </a:lnTo>
                <a:lnTo>
                  <a:pt x="886" y="1249"/>
                </a:lnTo>
                <a:lnTo>
                  <a:pt x="889" y="1240"/>
                </a:lnTo>
                <a:lnTo>
                  <a:pt x="889" y="1240"/>
                </a:lnTo>
                <a:lnTo>
                  <a:pt x="890" y="1235"/>
                </a:lnTo>
                <a:lnTo>
                  <a:pt x="890" y="1230"/>
                </a:lnTo>
                <a:lnTo>
                  <a:pt x="888" y="1220"/>
                </a:lnTo>
                <a:lnTo>
                  <a:pt x="884" y="1212"/>
                </a:lnTo>
                <a:lnTo>
                  <a:pt x="880" y="1205"/>
                </a:lnTo>
                <a:lnTo>
                  <a:pt x="870" y="1194"/>
                </a:lnTo>
                <a:lnTo>
                  <a:pt x="866" y="1190"/>
                </a:lnTo>
                <a:lnTo>
                  <a:pt x="866" y="1189"/>
                </a:lnTo>
                <a:lnTo>
                  <a:pt x="866" y="1188"/>
                </a:lnTo>
                <a:lnTo>
                  <a:pt x="866" y="1188"/>
                </a:lnTo>
                <a:lnTo>
                  <a:pt x="870" y="1187"/>
                </a:lnTo>
                <a:lnTo>
                  <a:pt x="874" y="1186"/>
                </a:lnTo>
                <a:lnTo>
                  <a:pt x="878" y="1184"/>
                </a:lnTo>
                <a:lnTo>
                  <a:pt x="878" y="1184"/>
                </a:lnTo>
                <a:lnTo>
                  <a:pt x="889" y="1118"/>
                </a:lnTo>
                <a:lnTo>
                  <a:pt x="898" y="1067"/>
                </a:lnTo>
                <a:lnTo>
                  <a:pt x="900" y="1046"/>
                </a:lnTo>
                <a:lnTo>
                  <a:pt x="903" y="1031"/>
                </a:lnTo>
                <a:lnTo>
                  <a:pt x="903" y="1031"/>
                </a:lnTo>
                <a:lnTo>
                  <a:pt x="901" y="1013"/>
                </a:lnTo>
                <a:lnTo>
                  <a:pt x="900" y="985"/>
                </a:lnTo>
                <a:lnTo>
                  <a:pt x="892" y="910"/>
                </a:lnTo>
                <a:lnTo>
                  <a:pt x="880" y="798"/>
                </a:lnTo>
                <a:lnTo>
                  <a:pt x="880" y="798"/>
                </a:lnTo>
                <a:lnTo>
                  <a:pt x="878" y="792"/>
                </a:lnTo>
                <a:lnTo>
                  <a:pt x="877" y="786"/>
                </a:lnTo>
                <a:lnTo>
                  <a:pt x="875" y="781"/>
                </a:lnTo>
                <a:lnTo>
                  <a:pt x="871" y="776"/>
                </a:lnTo>
                <a:lnTo>
                  <a:pt x="863" y="766"/>
                </a:lnTo>
                <a:lnTo>
                  <a:pt x="854" y="759"/>
                </a:lnTo>
                <a:lnTo>
                  <a:pt x="854" y="759"/>
                </a:lnTo>
                <a:lnTo>
                  <a:pt x="851" y="758"/>
                </a:lnTo>
                <a:lnTo>
                  <a:pt x="846" y="758"/>
                </a:lnTo>
                <a:lnTo>
                  <a:pt x="835" y="760"/>
                </a:lnTo>
                <a:lnTo>
                  <a:pt x="821" y="765"/>
                </a:lnTo>
                <a:lnTo>
                  <a:pt x="805" y="771"/>
                </a:lnTo>
                <a:lnTo>
                  <a:pt x="779" y="784"/>
                </a:lnTo>
                <a:lnTo>
                  <a:pt x="767" y="790"/>
                </a:lnTo>
                <a:lnTo>
                  <a:pt x="767" y="790"/>
                </a:lnTo>
                <a:lnTo>
                  <a:pt x="728" y="740"/>
                </a:lnTo>
                <a:lnTo>
                  <a:pt x="685" y="683"/>
                </a:lnTo>
                <a:lnTo>
                  <a:pt x="685" y="683"/>
                </a:lnTo>
                <a:lnTo>
                  <a:pt x="677" y="671"/>
                </a:lnTo>
                <a:lnTo>
                  <a:pt x="667" y="653"/>
                </a:lnTo>
                <a:lnTo>
                  <a:pt x="657" y="635"/>
                </a:lnTo>
                <a:lnTo>
                  <a:pt x="655" y="626"/>
                </a:lnTo>
                <a:lnTo>
                  <a:pt x="655" y="626"/>
                </a:lnTo>
                <a:lnTo>
                  <a:pt x="660" y="590"/>
                </a:lnTo>
                <a:lnTo>
                  <a:pt x="665" y="545"/>
                </a:lnTo>
                <a:lnTo>
                  <a:pt x="665" y="545"/>
                </a:lnTo>
                <a:lnTo>
                  <a:pt x="667" y="538"/>
                </a:lnTo>
                <a:lnTo>
                  <a:pt x="673" y="522"/>
                </a:lnTo>
                <a:lnTo>
                  <a:pt x="693" y="482"/>
                </a:lnTo>
                <a:lnTo>
                  <a:pt x="723" y="428"/>
                </a:lnTo>
                <a:lnTo>
                  <a:pt x="723" y="428"/>
                </a:lnTo>
                <a:lnTo>
                  <a:pt x="740" y="444"/>
                </a:lnTo>
                <a:lnTo>
                  <a:pt x="752" y="458"/>
                </a:lnTo>
                <a:lnTo>
                  <a:pt x="759" y="466"/>
                </a:lnTo>
                <a:lnTo>
                  <a:pt x="759" y="466"/>
                </a:lnTo>
                <a:lnTo>
                  <a:pt x="761" y="472"/>
                </a:lnTo>
                <a:lnTo>
                  <a:pt x="763" y="482"/>
                </a:lnTo>
                <a:lnTo>
                  <a:pt x="765" y="497"/>
                </a:lnTo>
                <a:lnTo>
                  <a:pt x="765" y="497"/>
                </a:lnTo>
                <a:lnTo>
                  <a:pt x="770" y="545"/>
                </a:lnTo>
                <a:lnTo>
                  <a:pt x="770" y="545"/>
                </a:lnTo>
                <a:lnTo>
                  <a:pt x="768" y="560"/>
                </a:lnTo>
                <a:lnTo>
                  <a:pt x="767" y="570"/>
                </a:lnTo>
                <a:lnTo>
                  <a:pt x="765" y="579"/>
                </a:lnTo>
                <a:lnTo>
                  <a:pt x="765" y="579"/>
                </a:lnTo>
                <a:lnTo>
                  <a:pt x="767" y="599"/>
                </a:lnTo>
                <a:lnTo>
                  <a:pt x="767" y="623"/>
                </a:lnTo>
                <a:lnTo>
                  <a:pt x="767" y="623"/>
                </a:lnTo>
                <a:lnTo>
                  <a:pt x="768" y="626"/>
                </a:lnTo>
                <a:lnTo>
                  <a:pt x="773" y="632"/>
                </a:lnTo>
                <a:lnTo>
                  <a:pt x="787" y="646"/>
                </a:lnTo>
                <a:lnTo>
                  <a:pt x="809" y="665"/>
                </a:lnTo>
                <a:lnTo>
                  <a:pt x="834" y="687"/>
                </a:lnTo>
                <a:lnTo>
                  <a:pt x="880" y="724"/>
                </a:lnTo>
                <a:lnTo>
                  <a:pt x="900" y="741"/>
                </a:lnTo>
                <a:lnTo>
                  <a:pt x="922" y="754"/>
                </a:lnTo>
                <a:lnTo>
                  <a:pt x="922" y="754"/>
                </a:lnTo>
                <a:lnTo>
                  <a:pt x="927" y="758"/>
                </a:lnTo>
                <a:lnTo>
                  <a:pt x="930" y="760"/>
                </a:lnTo>
                <a:lnTo>
                  <a:pt x="933" y="764"/>
                </a:lnTo>
                <a:lnTo>
                  <a:pt x="933" y="764"/>
                </a:lnTo>
                <a:lnTo>
                  <a:pt x="934" y="766"/>
                </a:lnTo>
                <a:lnTo>
                  <a:pt x="937" y="769"/>
                </a:lnTo>
                <a:lnTo>
                  <a:pt x="946" y="773"/>
                </a:lnTo>
                <a:lnTo>
                  <a:pt x="957" y="777"/>
                </a:lnTo>
                <a:lnTo>
                  <a:pt x="961" y="777"/>
                </a:lnTo>
                <a:lnTo>
                  <a:pt x="966" y="777"/>
                </a:lnTo>
                <a:lnTo>
                  <a:pt x="966" y="777"/>
                </a:lnTo>
                <a:lnTo>
                  <a:pt x="973" y="775"/>
                </a:lnTo>
                <a:lnTo>
                  <a:pt x="976" y="772"/>
                </a:lnTo>
                <a:lnTo>
                  <a:pt x="978" y="770"/>
                </a:lnTo>
                <a:lnTo>
                  <a:pt x="982" y="760"/>
                </a:lnTo>
                <a:lnTo>
                  <a:pt x="989" y="745"/>
                </a:lnTo>
                <a:lnTo>
                  <a:pt x="989" y="745"/>
                </a:lnTo>
                <a:lnTo>
                  <a:pt x="994" y="733"/>
                </a:lnTo>
                <a:lnTo>
                  <a:pt x="995" y="729"/>
                </a:lnTo>
                <a:lnTo>
                  <a:pt x="994" y="730"/>
                </a:lnTo>
                <a:lnTo>
                  <a:pt x="993" y="731"/>
                </a:lnTo>
                <a:lnTo>
                  <a:pt x="993" y="731"/>
                </a:lnTo>
                <a:lnTo>
                  <a:pt x="991" y="724"/>
                </a:lnTo>
                <a:lnTo>
                  <a:pt x="990" y="717"/>
                </a:lnTo>
                <a:lnTo>
                  <a:pt x="988" y="710"/>
                </a:lnTo>
                <a:lnTo>
                  <a:pt x="988" y="710"/>
                </a:lnTo>
                <a:lnTo>
                  <a:pt x="925" y="633"/>
                </a:lnTo>
                <a:lnTo>
                  <a:pt x="866" y="562"/>
                </a:lnTo>
                <a:lnTo>
                  <a:pt x="866" y="562"/>
                </a:lnTo>
                <a:lnTo>
                  <a:pt x="857" y="540"/>
                </a:lnTo>
                <a:lnTo>
                  <a:pt x="846" y="516"/>
                </a:lnTo>
                <a:lnTo>
                  <a:pt x="846" y="516"/>
                </a:lnTo>
                <a:lnTo>
                  <a:pt x="820" y="420"/>
                </a:lnTo>
                <a:lnTo>
                  <a:pt x="820" y="420"/>
                </a:lnTo>
                <a:lnTo>
                  <a:pt x="817" y="373"/>
                </a:lnTo>
                <a:lnTo>
                  <a:pt x="815" y="321"/>
                </a:lnTo>
                <a:lnTo>
                  <a:pt x="815" y="321"/>
                </a:lnTo>
                <a:lnTo>
                  <a:pt x="815" y="317"/>
                </a:lnTo>
                <a:lnTo>
                  <a:pt x="815" y="313"/>
                </a:lnTo>
                <a:lnTo>
                  <a:pt x="810" y="307"/>
                </a:lnTo>
                <a:lnTo>
                  <a:pt x="803" y="297"/>
                </a:lnTo>
                <a:lnTo>
                  <a:pt x="790" y="277"/>
                </a:lnTo>
                <a:lnTo>
                  <a:pt x="790" y="277"/>
                </a:lnTo>
                <a:lnTo>
                  <a:pt x="779" y="264"/>
                </a:lnTo>
                <a:lnTo>
                  <a:pt x="764" y="249"/>
                </a:lnTo>
                <a:lnTo>
                  <a:pt x="746" y="232"/>
                </a:lnTo>
                <a:lnTo>
                  <a:pt x="728" y="216"/>
                </a:lnTo>
                <a:lnTo>
                  <a:pt x="697" y="191"/>
                </a:lnTo>
                <a:lnTo>
                  <a:pt x="684" y="180"/>
                </a:lnTo>
                <a:lnTo>
                  <a:pt x="684" y="180"/>
                </a:lnTo>
                <a:lnTo>
                  <a:pt x="686" y="168"/>
                </a:lnTo>
                <a:lnTo>
                  <a:pt x="690" y="142"/>
                </a:lnTo>
                <a:lnTo>
                  <a:pt x="692" y="125"/>
                </a:lnTo>
                <a:lnTo>
                  <a:pt x="692" y="107"/>
                </a:lnTo>
                <a:lnTo>
                  <a:pt x="692" y="90"/>
                </a:lnTo>
                <a:lnTo>
                  <a:pt x="690" y="76"/>
                </a:lnTo>
                <a:lnTo>
                  <a:pt x="690" y="76"/>
                </a:lnTo>
                <a:lnTo>
                  <a:pt x="685" y="61"/>
                </a:lnTo>
                <a:lnTo>
                  <a:pt x="679" y="48"/>
                </a:lnTo>
                <a:lnTo>
                  <a:pt x="671" y="36"/>
                </a:lnTo>
                <a:lnTo>
                  <a:pt x="661" y="24"/>
                </a:lnTo>
                <a:lnTo>
                  <a:pt x="655" y="19"/>
                </a:lnTo>
                <a:lnTo>
                  <a:pt x="649" y="14"/>
                </a:lnTo>
                <a:lnTo>
                  <a:pt x="642" y="9"/>
                </a:lnTo>
                <a:lnTo>
                  <a:pt x="635" y="6"/>
                </a:lnTo>
                <a:lnTo>
                  <a:pt x="626" y="3"/>
                </a:lnTo>
                <a:lnTo>
                  <a:pt x="618" y="1"/>
                </a:lnTo>
                <a:lnTo>
                  <a:pt x="609" y="0"/>
                </a:lnTo>
                <a:lnTo>
                  <a:pt x="600" y="0"/>
                </a:lnTo>
                <a:lnTo>
                  <a:pt x="600" y="0"/>
                </a:lnTo>
                <a:lnTo>
                  <a:pt x="590" y="0"/>
                </a:lnTo>
                <a:lnTo>
                  <a:pt x="582" y="1"/>
                </a:lnTo>
                <a:lnTo>
                  <a:pt x="566" y="6"/>
                </a:lnTo>
                <a:lnTo>
                  <a:pt x="552" y="12"/>
                </a:lnTo>
                <a:lnTo>
                  <a:pt x="540" y="19"/>
                </a:lnTo>
                <a:lnTo>
                  <a:pt x="530" y="27"/>
                </a:lnTo>
                <a:lnTo>
                  <a:pt x="522" y="37"/>
                </a:lnTo>
                <a:lnTo>
                  <a:pt x="513" y="48"/>
                </a:lnTo>
                <a:lnTo>
                  <a:pt x="506" y="57"/>
                </a:lnTo>
                <a:lnTo>
                  <a:pt x="506" y="57"/>
                </a:lnTo>
                <a:lnTo>
                  <a:pt x="504" y="63"/>
                </a:lnTo>
                <a:lnTo>
                  <a:pt x="501" y="70"/>
                </a:lnTo>
                <a:lnTo>
                  <a:pt x="499" y="83"/>
                </a:lnTo>
                <a:lnTo>
                  <a:pt x="498" y="98"/>
                </a:lnTo>
                <a:lnTo>
                  <a:pt x="499" y="114"/>
                </a:lnTo>
                <a:lnTo>
                  <a:pt x="502" y="140"/>
                </a:lnTo>
                <a:lnTo>
                  <a:pt x="505" y="151"/>
                </a:lnTo>
                <a:lnTo>
                  <a:pt x="505" y="151"/>
                </a:lnTo>
                <a:close/>
                <a:moveTo>
                  <a:pt x="186" y="600"/>
                </a:moveTo>
                <a:lnTo>
                  <a:pt x="201" y="605"/>
                </a:lnTo>
                <a:lnTo>
                  <a:pt x="219" y="594"/>
                </a:lnTo>
                <a:lnTo>
                  <a:pt x="224" y="600"/>
                </a:lnTo>
                <a:lnTo>
                  <a:pt x="224" y="600"/>
                </a:lnTo>
                <a:lnTo>
                  <a:pt x="236" y="621"/>
                </a:lnTo>
                <a:lnTo>
                  <a:pt x="236" y="621"/>
                </a:lnTo>
                <a:lnTo>
                  <a:pt x="240" y="627"/>
                </a:lnTo>
                <a:lnTo>
                  <a:pt x="245" y="631"/>
                </a:lnTo>
                <a:lnTo>
                  <a:pt x="264" y="639"/>
                </a:lnTo>
                <a:lnTo>
                  <a:pt x="264" y="639"/>
                </a:lnTo>
                <a:lnTo>
                  <a:pt x="270" y="641"/>
                </a:lnTo>
                <a:lnTo>
                  <a:pt x="274" y="645"/>
                </a:lnTo>
                <a:lnTo>
                  <a:pt x="276" y="647"/>
                </a:lnTo>
                <a:lnTo>
                  <a:pt x="278" y="649"/>
                </a:lnTo>
                <a:lnTo>
                  <a:pt x="279" y="652"/>
                </a:lnTo>
                <a:lnTo>
                  <a:pt x="278" y="653"/>
                </a:lnTo>
                <a:lnTo>
                  <a:pt x="243" y="771"/>
                </a:lnTo>
                <a:lnTo>
                  <a:pt x="243" y="771"/>
                </a:lnTo>
                <a:lnTo>
                  <a:pt x="234" y="771"/>
                </a:lnTo>
                <a:lnTo>
                  <a:pt x="227" y="770"/>
                </a:lnTo>
                <a:lnTo>
                  <a:pt x="220" y="767"/>
                </a:lnTo>
                <a:lnTo>
                  <a:pt x="220" y="767"/>
                </a:lnTo>
                <a:lnTo>
                  <a:pt x="215" y="764"/>
                </a:lnTo>
                <a:lnTo>
                  <a:pt x="211" y="761"/>
                </a:lnTo>
                <a:lnTo>
                  <a:pt x="207" y="754"/>
                </a:lnTo>
                <a:lnTo>
                  <a:pt x="207" y="754"/>
                </a:lnTo>
                <a:lnTo>
                  <a:pt x="196" y="741"/>
                </a:lnTo>
                <a:lnTo>
                  <a:pt x="185" y="729"/>
                </a:lnTo>
                <a:lnTo>
                  <a:pt x="185" y="729"/>
                </a:lnTo>
                <a:lnTo>
                  <a:pt x="181" y="727"/>
                </a:lnTo>
                <a:lnTo>
                  <a:pt x="178" y="725"/>
                </a:lnTo>
                <a:lnTo>
                  <a:pt x="167" y="724"/>
                </a:lnTo>
                <a:lnTo>
                  <a:pt x="153" y="722"/>
                </a:lnTo>
                <a:lnTo>
                  <a:pt x="186" y="600"/>
                </a:lnTo>
                <a:close/>
                <a:moveTo>
                  <a:pt x="364" y="462"/>
                </a:moveTo>
                <a:lnTo>
                  <a:pt x="364" y="462"/>
                </a:lnTo>
                <a:lnTo>
                  <a:pt x="356" y="489"/>
                </a:lnTo>
                <a:lnTo>
                  <a:pt x="348" y="510"/>
                </a:lnTo>
                <a:lnTo>
                  <a:pt x="344" y="524"/>
                </a:lnTo>
                <a:lnTo>
                  <a:pt x="321" y="572"/>
                </a:lnTo>
                <a:lnTo>
                  <a:pt x="321" y="572"/>
                </a:lnTo>
                <a:lnTo>
                  <a:pt x="316" y="579"/>
                </a:lnTo>
                <a:lnTo>
                  <a:pt x="308" y="588"/>
                </a:lnTo>
                <a:lnTo>
                  <a:pt x="296" y="600"/>
                </a:lnTo>
                <a:lnTo>
                  <a:pt x="296" y="600"/>
                </a:lnTo>
                <a:lnTo>
                  <a:pt x="291" y="590"/>
                </a:lnTo>
                <a:lnTo>
                  <a:pt x="288" y="579"/>
                </a:lnTo>
                <a:lnTo>
                  <a:pt x="287" y="574"/>
                </a:lnTo>
                <a:lnTo>
                  <a:pt x="287" y="568"/>
                </a:lnTo>
                <a:lnTo>
                  <a:pt x="287" y="568"/>
                </a:lnTo>
                <a:lnTo>
                  <a:pt x="290" y="545"/>
                </a:lnTo>
                <a:lnTo>
                  <a:pt x="291" y="526"/>
                </a:lnTo>
                <a:lnTo>
                  <a:pt x="291" y="526"/>
                </a:lnTo>
                <a:lnTo>
                  <a:pt x="293" y="519"/>
                </a:lnTo>
                <a:lnTo>
                  <a:pt x="297" y="509"/>
                </a:lnTo>
                <a:lnTo>
                  <a:pt x="304" y="495"/>
                </a:lnTo>
                <a:lnTo>
                  <a:pt x="304" y="495"/>
                </a:lnTo>
                <a:lnTo>
                  <a:pt x="310" y="484"/>
                </a:lnTo>
                <a:lnTo>
                  <a:pt x="321" y="467"/>
                </a:lnTo>
                <a:lnTo>
                  <a:pt x="338" y="443"/>
                </a:lnTo>
                <a:lnTo>
                  <a:pt x="363" y="448"/>
                </a:lnTo>
                <a:lnTo>
                  <a:pt x="364" y="46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118CE3BB-ED7D-49D7-8946-53D1A460074E}"/>
              </a:ext>
            </a:extLst>
          </p:cNvPr>
          <p:cNvSpPr>
            <a:spLocks noEditPoints="1"/>
          </p:cNvSpPr>
          <p:nvPr/>
        </p:nvSpPr>
        <p:spPr bwMode="auto">
          <a:xfrm>
            <a:off x="4132632" y="2835507"/>
            <a:ext cx="1559916" cy="1616554"/>
          </a:xfrm>
          <a:custGeom>
            <a:avLst/>
            <a:gdLst>
              <a:gd name="T0" fmla="*/ 624 w 1322"/>
              <a:gd name="T1" fmla="*/ 16 h 1370"/>
              <a:gd name="T2" fmla="*/ 570 w 1322"/>
              <a:gd name="T3" fmla="*/ 47 h 1370"/>
              <a:gd name="T4" fmla="*/ 561 w 1322"/>
              <a:gd name="T5" fmla="*/ 113 h 1370"/>
              <a:gd name="T6" fmla="*/ 561 w 1322"/>
              <a:gd name="T7" fmla="*/ 158 h 1370"/>
              <a:gd name="T8" fmla="*/ 474 w 1322"/>
              <a:gd name="T9" fmla="*/ 232 h 1370"/>
              <a:gd name="T10" fmla="*/ 416 w 1322"/>
              <a:gd name="T11" fmla="*/ 311 h 1370"/>
              <a:gd name="T12" fmla="*/ 447 w 1322"/>
              <a:gd name="T13" fmla="*/ 538 h 1370"/>
              <a:gd name="T14" fmla="*/ 453 w 1322"/>
              <a:gd name="T15" fmla="*/ 553 h 1370"/>
              <a:gd name="T16" fmla="*/ 216 w 1322"/>
              <a:gd name="T17" fmla="*/ 739 h 1370"/>
              <a:gd name="T18" fmla="*/ 164 w 1322"/>
              <a:gd name="T19" fmla="*/ 835 h 1370"/>
              <a:gd name="T20" fmla="*/ 148 w 1322"/>
              <a:gd name="T21" fmla="*/ 988 h 1370"/>
              <a:gd name="T22" fmla="*/ 130 w 1322"/>
              <a:gd name="T23" fmla="*/ 1006 h 1370"/>
              <a:gd name="T24" fmla="*/ 162 w 1322"/>
              <a:gd name="T25" fmla="*/ 1114 h 1370"/>
              <a:gd name="T26" fmla="*/ 156 w 1322"/>
              <a:gd name="T27" fmla="*/ 1230 h 1370"/>
              <a:gd name="T28" fmla="*/ 10 w 1322"/>
              <a:gd name="T29" fmla="*/ 1312 h 1370"/>
              <a:gd name="T30" fmla="*/ 1 w 1322"/>
              <a:gd name="T31" fmla="*/ 1358 h 1370"/>
              <a:gd name="T32" fmla="*/ 143 w 1322"/>
              <a:gd name="T33" fmla="*/ 1366 h 1370"/>
              <a:gd name="T34" fmla="*/ 274 w 1322"/>
              <a:gd name="T35" fmla="*/ 1350 h 1370"/>
              <a:gd name="T36" fmla="*/ 328 w 1322"/>
              <a:gd name="T37" fmla="*/ 1308 h 1370"/>
              <a:gd name="T38" fmla="*/ 292 w 1322"/>
              <a:gd name="T39" fmla="*/ 1224 h 1370"/>
              <a:gd name="T40" fmla="*/ 278 w 1322"/>
              <a:gd name="T41" fmla="*/ 1155 h 1370"/>
              <a:gd name="T42" fmla="*/ 290 w 1322"/>
              <a:gd name="T43" fmla="*/ 1019 h 1370"/>
              <a:gd name="T44" fmla="*/ 293 w 1322"/>
              <a:gd name="T45" fmla="*/ 911 h 1370"/>
              <a:gd name="T46" fmla="*/ 382 w 1322"/>
              <a:gd name="T47" fmla="*/ 890 h 1370"/>
              <a:gd name="T48" fmla="*/ 496 w 1322"/>
              <a:gd name="T49" fmla="*/ 834 h 1370"/>
              <a:gd name="T50" fmla="*/ 713 w 1322"/>
              <a:gd name="T51" fmla="*/ 974 h 1370"/>
              <a:gd name="T52" fmla="*/ 819 w 1322"/>
              <a:gd name="T53" fmla="*/ 1111 h 1370"/>
              <a:gd name="T54" fmla="*/ 1067 w 1322"/>
              <a:gd name="T55" fmla="*/ 1206 h 1370"/>
              <a:gd name="T56" fmla="*/ 1168 w 1322"/>
              <a:gd name="T57" fmla="*/ 1256 h 1370"/>
              <a:gd name="T58" fmla="*/ 1237 w 1322"/>
              <a:gd name="T59" fmla="*/ 1302 h 1370"/>
              <a:gd name="T60" fmla="*/ 1284 w 1322"/>
              <a:gd name="T61" fmla="*/ 1363 h 1370"/>
              <a:gd name="T62" fmla="*/ 1320 w 1322"/>
              <a:gd name="T63" fmla="*/ 1358 h 1370"/>
              <a:gd name="T64" fmla="*/ 1304 w 1322"/>
              <a:gd name="T65" fmla="*/ 1277 h 1370"/>
              <a:gd name="T66" fmla="*/ 1267 w 1322"/>
              <a:gd name="T67" fmla="*/ 1150 h 1370"/>
              <a:gd name="T68" fmla="*/ 1221 w 1322"/>
              <a:gd name="T69" fmla="*/ 1127 h 1370"/>
              <a:gd name="T70" fmla="*/ 1125 w 1322"/>
              <a:gd name="T71" fmla="*/ 1095 h 1370"/>
              <a:gd name="T72" fmla="*/ 930 w 1322"/>
              <a:gd name="T73" fmla="*/ 1000 h 1370"/>
              <a:gd name="T74" fmla="*/ 785 w 1322"/>
              <a:gd name="T75" fmla="*/ 780 h 1370"/>
              <a:gd name="T76" fmla="*/ 778 w 1322"/>
              <a:gd name="T77" fmla="*/ 672 h 1370"/>
              <a:gd name="T78" fmla="*/ 1054 w 1322"/>
              <a:gd name="T79" fmla="*/ 573 h 1370"/>
              <a:gd name="T80" fmla="*/ 1101 w 1322"/>
              <a:gd name="T81" fmla="*/ 524 h 1370"/>
              <a:gd name="T82" fmla="*/ 1117 w 1322"/>
              <a:gd name="T83" fmla="*/ 343 h 1370"/>
              <a:gd name="T84" fmla="*/ 1142 w 1322"/>
              <a:gd name="T85" fmla="*/ 120 h 1370"/>
              <a:gd name="T86" fmla="*/ 1109 w 1322"/>
              <a:gd name="T87" fmla="*/ 71 h 1370"/>
              <a:gd name="T88" fmla="*/ 1070 w 1322"/>
              <a:gd name="T89" fmla="*/ 93 h 1370"/>
              <a:gd name="T90" fmla="*/ 1085 w 1322"/>
              <a:gd name="T91" fmla="*/ 130 h 1370"/>
              <a:gd name="T92" fmla="*/ 1078 w 1322"/>
              <a:gd name="T93" fmla="*/ 307 h 1370"/>
              <a:gd name="T94" fmla="*/ 1032 w 1322"/>
              <a:gd name="T95" fmla="*/ 419 h 1370"/>
              <a:gd name="T96" fmla="*/ 987 w 1322"/>
              <a:gd name="T97" fmla="*/ 475 h 1370"/>
              <a:gd name="T98" fmla="*/ 899 w 1322"/>
              <a:gd name="T99" fmla="*/ 483 h 1370"/>
              <a:gd name="T100" fmla="*/ 911 w 1322"/>
              <a:gd name="T101" fmla="*/ 449 h 1370"/>
              <a:gd name="T102" fmla="*/ 888 w 1322"/>
              <a:gd name="T103" fmla="*/ 244 h 1370"/>
              <a:gd name="T104" fmla="*/ 838 w 1322"/>
              <a:gd name="T105" fmla="*/ 215 h 1370"/>
              <a:gd name="T106" fmla="*/ 784 w 1322"/>
              <a:gd name="T107" fmla="*/ 150 h 1370"/>
              <a:gd name="T108" fmla="*/ 791 w 1322"/>
              <a:gd name="T109" fmla="*/ 88 h 1370"/>
              <a:gd name="T110" fmla="*/ 774 w 1322"/>
              <a:gd name="T111" fmla="*/ 28 h 1370"/>
              <a:gd name="T112" fmla="*/ 721 w 1322"/>
              <a:gd name="T113" fmla="*/ 0 h 1370"/>
              <a:gd name="T114" fmla="*/ 424 w 1322"/>
              <a:gd name="T115" fmla="*/ 1200 h 1370"/>
              <a:gd name="T116" fmla="*/ 471 w 1322"/>
              <a:gd name="T117" fmla="*/ 1238 h 1370"/>
              <a:gd name="T118" fmla="*/ 518 w 1322"/>
              <a:gd name="T119" fmla="*/ 1191 h 1370"/>
              <a:gd name="T120" fmla="*/ 481 w 1322"/>
              <a:gd name="T121" fmla="*/ 1144 h 1370"/>
              <a:gd name="T122" fmla="*/ 427 w 1322"/>
              <a:gd name="T123" fmla="*/ 1172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2" h="1370">
                <a:moveTo>
                  <a:pt x="684" y="18"/>
                </a:moveTo>
                <a:lnTo>
                  <a:pt x="684" y="18"/>
                </a:lnTo>
                <a:lnTo>
                  <a:pt x="660" y="4"/>
                </a:lnTo>
                <a:lnTo>
                  <a:pt x="660" y="4"/>
                </a:lnTo>
                <a:lnTo>
                  <a:pt x="654" y="4"/>
                </a:lnTo>
                <a:lnTo>
                  <a:pt x="644" y="5"/>
                </a:lnTo>
                <a:lnTo>
                  <a:pt x="632" y="6"/>
                </a:lnTo>
                <a:lnTo>
                  <a:pt x="624" y="16"/>
                </a:lnTo>
                <a:lnTo>
                  <a:pt x="617" y="28"/>
                </a:lnTo>
                <a:lnTo>
                  <a:pt x="617" y="28"/>
                </a:lnTo>
                <a:lnTo>
                  <a:pt x="605" y="34"/>
                </a:lnTo>
                <a:lnTo>
                  <a:pt x="583" y="41"/>
                </a:lnTo>
                <a:lnTo>
                  <a:pt x="583" y="41"/>
                </a:lnTo>
                <a:lnTo>
                  <a:pt x="572" y="46"/>
                </a:lnTo>
                <a:lnTo>
                  <a:pt x="570" y="47"/>
                </a:lnTo>
                <a:lnTo>
                  <a:pt x="570" y="47"/>
                </a:lnTo>
                <a:lnTo>
                  <a:pt x="570" y="57"/>
                </a:lnTo>
                <a:lnTo>
                  <a:pt x="571" y="71"/>
                </a:lnTo>
                <a:lnTo>
                  <a:pt x="571" y="71"/>
                </a:lnTo>
                <a:lnTo>
                  <a:pt x="570" y="78"/>
                </a:lnTo>
                <a:lnTo>
                  <a:pt x="567" y="88"/>
                </a:lnTo>
                <a:lnTo>
                  <a:pt x="564" y="102"/>
                </a:lnTo>
                <a:lnTo>
                  <a:pt x="564" y="102"/>
                </a:lnTo>
                <a:lnTo>
                  <a:pt x="561" y="113"/>
                </a:lnTo>
                <a:lnTo>
                  <a:pt x="560" y="119"/>
                </a:lnTo>
                <a:lnTo>
                  <a:pt x="559" y="126"/>
                </a:lnTo>
                <a:lnTo>
                  <a:pt x="559" y="126"/>
                </a:lnTo>
                <a:lnTo>
                  <a:pt x="559" y="146"/>
                </a:lnTo>
                <a:lnTo>
                  <a:pt x="560" y="154"/>
                </a:lnTo>
                <a:lnTo>
                  <a:pt x="560" y="156"/>
                </a:lnTo>
                <a:lnTo>
                  <a:pt x="561" y="158"/>
                </a:lnTo>
                <a:lnTo>
                  <a:pt x="561" y="158"/>
                </a:lnTo>
                <a:lnTo>
                  <a:pt x="563" y="160"/>
                </a:lnTo>
                <a:lnTo>
                  <a:pt x="563" y="164"/>
                </a:lnTo>
                <a:lnTo>
                  <a:pt x="561" y="172"/>
                </a:lnTo>
                <a:lnTo>
                  <a:pt x="559" y="185"/>
                </a:lnTo>
                <a:lnTo>
                  <a:pt x="559" y="185"/>
                </a:lnTo>
                <a:lnTo>
                  <a:pt x="478" y="228"/>
                </a:lnTo>
                <a:lnTo>
                  <a:pt x="478" y="228"/>
                </a:lnTo>
                <a:lnTo>
                  <a:pt x="474" y="232"/>
                </a:lnTo>
                <a:lnTo>
                  <a:pt x="468" y="237"/>
                </a:lnTo>
                <a:lnTo>
                  <a:pt x="457" y="248"/>
                </a:lnTo>
                <a:lnTo>
                  <a:pt x="446" y="261"/>
                </a:lnTo>
                <a:lnTo>
                  <a:pt x="436" y="274"/>
                </a:lnTo>
                <a:lnTo>
                  <a:pt x="428" y="287"/>
                </a:lnTo>
                <a:lnTo>
                  <a:pt x="421" y="299"/>
                </a:lnTo>
                <a:lnTo>
                  <a:pt x="417" y="308"/>
                </a:lnTo>
                <a:lnTo>
                  <a:pt x="416" y="311"/>
                </a:lnTo>
                <a:lnTo>
                  <a:pt x="416" y="311"/>
                </a:lnTo>
                <a:lnTo>
                  <a:pt x="440" y="387"/>
                </a:lnTo>
                <a:lnTo>
                  <a:pt x="457" y="437"/>
                </a:lnTo>
                <a:lnTo>
                  <a:pt x="465" y="463"/>
                </a:lnTo>
                <a:lnTo>
                  <a:pt x="465" y="463"/>
                </a:lnTo>
                <a:lnTo>
                  <a:pt x="462" y="477"/>
                </a:lnTo>
                <a:lnTo>
                  <a:pt x="457" y="501"/>
                </a:lnTo>
                <a:lnTo>
                  <a:pt x="447" y="538"/>
                </a:lnTo>
                <a:lnTo>
                  <a:pt x="447" y="538"/>
                </a:lnTo>
                <a:lnTo>
                  <a:pt x="447" y="540"/>
                </a:lnTo>
                <a:lnTo>
                  <a:pt x="448" y="541"/>
                </a:lnTo>
                <a:lnTo>
                  <a:pt x="452" y="543"/>
                </a:lnTo>
                <a:lnTo>
                  <a:pt x="457" y="546"/>
                </a:lnTo>
                <a:lnTo>
                  <a:pt x="459" y="548"/>
                </a:lnTo>
                <a:lnTo>
                  <a:pt x="459" y="548"/>
                </a:lnTo>
                <a:lnTo>
                  <a:pt x="453" y="553"/>
                </a:lnTo>
                <a:lnTo>
                  <a:pt x="439" y="564"/>
                </a:lnTo>
                <a:lnTo>
                  <a:pt x="392" y="596"/>
                </a:lnTo>
                <a:lnTo>
                  <a:pt x="317" y="649"/>
                </a:lnTo>
                <a:lnTo>
                  <a:pt x="317" y="649"/>
                </a:lnTo>
                <a:lnTo>
                  <a:pt x="258" y="690"/>
                </a:lnTo>
                <a:lnTo>
                  <a:pt x="207" y="726"/>
                </a:lnTo>
                <a:lnTo>
                  <a:pt x="216" y="739"/>
                </a:lnTo>
                <a:lnTo>
                  <a:pt x="216" y="739"/>
                </a:lnTo>
                <a:lnTo>
                  <a:pt x="213" y="744"/>
                </a:lnTo>
                <a:lnTo>
                  <a:pt x="207" y="750"/>
                </a:lnTo>
                <a:lnTo>
                  <a:pt x="201" y="759"/>
                </a:lnTo>
                <a:lnTo>
                  <a:pt x="192" y="771"/>
                </a:lnTo>
                <a:lnTo>
                  <a:pt x="184" y="788"/>
                </a:lnTo>
                <a:lnTo>
                  <a:pt x="174" y="810"/>
                </a:lnTo>
                <a:lnTo>
                  <a:pt x="164" y="835"/>
                </a:lnTo>
                <a:lnTo>
                  <a:pt x="164" y="835"/>
                </a:lnTo>
                <a:lnTo>
                  <a:pt x="159" y="850"/>
                </a:lnTo>
                <a:lnTo>
                  <a:pt x="155" y="864"/>
                </a:lnTo>
                <a:lnTo>
                  <a:pt x="149" y="892"/>
                </a:lnTo>
                <a:lnTo>
                  <a:pt x="146" y="917"/>
                </a:lnTo>
                <a:lnTo>
                  <a:pt x="144" y="940"/>
                </a:lnTo>
                <a:lnTo>
                  <a:pt x="146" y="959"/>
                </a:lnTo>
                <a:lnTo>
                  <a:pt x="147" y="974"/>
                </a:lnTo>
                <a:lnTo>
                  <a:pt x="148" y="988"/>
                </a:lnTo>
                <a:lnTo>
                  <a:pt x="148" y="988"/>
                </a:lnTo>
                <a:lnTo>
                  <a:pt x="146" y="988"/>
                </a:lnTo>
                <a:lnTo>
                  <a:pt x="140" y="988"/>
                </a:lnTo>
                <a:lnTo>
                  <a:pt x="137" y="990"/>
                </a:lnTo>
                <a:lnTo>
                  <a:pt x="133" y="994"/>
                </a:lnTo>
                <a:lnTo>
                  <a:pt x="131" y="999"/>
                </a:lnTo>
                <a:lnTo>
                  <a:pt x="130" y="1006"/>
                </a:lnTo>
                <a:lnTo>
                  <a:pt x="130" y="1006"/>
                </a:lnTo>
                <a:lnTo>
                  <a:pt x="130" y="1014"/>
                </a:lnTo>
                <a:lnTo>
                  <a:pt x="131" y="1025"/>
                </a:lnTo>
                <a:lnTo>
                  <a:pt x="137" y="1049"/>
                </a:lnTo>
                <a:lnTo>
                  <a:pt x="143" y="1069"/>
                </a:lnTo>
                <a:lnTo>
                  <a:pt x="148" y="1080"/>
                </a:lnTo>
                <a:lnTo>
                  <a:pt x="148" y="1080"/>
                </a:lnTo>
                <a:lnTo>
                  <a:pt x="158" y="1099"/>
                </a:lnTo>
                <a:lnTo>
                  <a:pt x="162" y="1114"/>
                </a:lnTo>
                <a:lnTo>
                  <a:pt x="165" y="1121"/>
                </a:lnTo>
                <a:lnTo>
                  <a:pt x="166" y="1127"/>
                </a:lnTo>
                <a:lnTo>
                  <a:pt x="166" y="1127"/>
                </a:lnTo>
                <a:lnTo>
                  <a:pt x="165" y="1181"/>
                </a:lnTo>
                <a:lnTo>
                  <a:pt x="165" y="1211"/>
                </a:lnTo>
                <a:lnTo>
                  <a:pt x="164" y="1226"/>
                </a:lnTo>
                <a:lnTo>
                  <a:pt x="164" y="1226"/>
                </a:lnTo>
                <a:lnTo>
                  <a:pt x="156" y="1230"/>
                </a:lnTo>
                <a:lnTo>
                  <a:pt x="140" y="1239"/>
                </a:lnTo>
                <a:lnTo>
                  <a:pt x="88" y="1265"/>
                </a:lnTo>
                <a:lnTo>
                  <a:pt x="60" y="1281"/>
                </a:lnTo>
                <a:lnTo>
                  <a:pt x="35" y="1294"/>
                </a:lnTo>
                <a:lnTo>
                  <a:pt x="18" y="1305"/>
                </a:lnTo>
                <a:lnTo>
                  <a:pt x="12" y="1310"/>
                </a:lnTo>
                <a:lnTo>
                  <a:pt x="10" y="1312"/>
                </a:lnTo>
                <a:lnTo>
                  <a:pt x="10" y="1312"/>
                </a:lnTo>
                <a:lnTo>
                  <a:pt x="6" y="1322"/>
                </a:lnTo>
                <a:lnTo>
                  <a:pt x="4" y="1330"/>
                </a:lnTo>
                <a:lnTo>
                  <a:pt x="3" y="1338"/>
                </a:lnTo>
                <a:lnTo>
                  <a:pt x="4" y="1346"/>
                </a:lnTo>
                <a:lnTo>
                  <a:pt x="4" y="1346"/>
                </a:lnTo>
                <a:lnTo>
                  <a:pt x="4" y="1350"/>
                </a:lnTo>
                <a:lnTo>
                  <a:pt x="3" y="1354"/>
                </a:lnTo>
                <a:lnTo>
                  <a:pt x="1" y="1358"/>
                </a:lnTo>
                <a:lnTo>
                  <a:pt x="0" y="1361"/>
                </a:lnTo>
                <a:lnTo>
                  <a:pt x="1" y="1365"/>
                </a:lnTo>
                <a:lnTo>
                  <a:pt x="6" y="1367"/>
                </a:lnTo>
                <a:lnTo>
                  <a:pt x="15" y="1370"/>
                </a:lnTo>
                <a:lnTo>
                  <a:pt x="29" y="1370"/>
                </a:lnTo>
                <a:lnTo>
                  <a:pt x="29" y="1370"/>
                </a:lnTo>
                <a:lnTo>
                  <a:pt x="79" y="1369"/>
                </a:lnTo>
                <a:lnTo>
                  <a:pt x="143" y="1366"/>
                </a:lnTo>
                <a:lnTo>
                  <a:pt x="202" y="1363"/>
                </a:lnTo>
                <a:lnTo>
                  <a:pt x="234" y="1360"/>
                </a:lnTo>
                <a:lnTo>
                  <a:pt x="234" y="1360"/>
                </a:lnTo>
                <a:lnTo>
                  <a:pt x="242" y="1359"/>
                </a:lnTo>
                <a:lnTo>
                  <a:pt x="244" y="1358"/>
                </a:lnTo>
                <a:lnTo>
                  <a:pt x="252" y="1355"/>
                </a:lnTo>
                <a:lnTo>
                  <a:pt x="274" y="1350"/>
                </a:lnTo>
                <a:lnTo>
                  <a:pt x="274" y="1350"/>
                </a:lnTo>
                <a:lnTo>
                  <a:pt x="299" y="1344"/>
                </a:lnTo>
                <a:lnTo>
                  <a:pt x="319" y="1340"/>
                </a:lnTo>
                <a:lnTo>
                  <a:pt x="325" y="1337"/>
                </a:lnTo>
                <a:lnTo>
                  <a:pt x="329" y="1335"/>
                </a:lnTo>
                <a:lnTo>
                  <a:pt x="332" y="1332"/>
                </a:lnTo>
                <a:lnTo>
                  <a:pt x="333" y="1329"/>
                </a:lnTo>
                <a:lnTo>
                  <a:pt x="333" y="1329"/>
                </a:lnTo>
                <a:lnTo>
                  <a:pt x="328" y="1308"/>
                </a:lnTo>
                <a:lnTo>
                  <a:pt x="319" y="1276"/>
                </a:lnTo>
                <a:lnTo>
                  <a:pt x="309" y="1245"/>
                </a:lnTo>
                <a:lnTo>
                  <a:pt x="304" y="1233"/>
                </a:lnTo>
                <a:lnTo>
                  <a:pt x="302" y="1228"/>
                </a:lnTo>
                <a:lnTo>
                  <a:pt x="302" y="1228"/>
                </a:lnTo>
                <a:lnTo>
                  <a:pt x="299" y="1227"/>
                </a:lnTo>
                <a:lnTo>
                  <a:pt x="297" y="1226"/>
                </a:lnTo>
                <a:lnTo>
                  <a:pt x="292" y="1224"/>
                </a:lnTo>
                <a:lnTo>
                  <a:pt x="291" y="1223"/>
                </a:lnTo>
                <a:lnTo>
                  <a:pt x="289" y="1220"/>
                </a:lnTo>
                <a:lnTo>
                  <a:pt x="287" y="1215"/>
                </a:lnTo>
                <a:lnTo>
                  <a:pt x="286" y="1206"/>
                </a:lnTo>
                <a:lnTo>
                  <a:pt x="286" y="1206"/>
                </a:lnTo>
                <a:lnTo>
                  <a:pt x="283" y="1187"/>
                </a:lnTo>
                <a:lnTo>
                  <a:pt x="279" y="1167"/>
                </a:lnTo>
                <a:lnTo>
                  <a:pt x="278" y="1155"/>
                </a:lnTo>
                <a:lnTo>
                  <a:pt x="278" y="1141"/>
                </a:lnTo>
                <a:lnTo>
                  <a:pt x="280" y="1127"/>
                </a:lnTo>
                <a:lnTo>
                  <a:pt x="284" y="1109"/>
                </a:lnTo>
                <a:lnTo>
                  <a:pt x="284" y="1109"/>
                </a:lnTo>
                <a:lnTo>
                  <a:pt x="287" y="1090"/>
                </a:lnTo>
                <a:lnTo>
                  <a:pt x="290" y="1067"/>
                </a:lnTo>
                <a:lnTo>
                  <a:pt x="291" y="1043"/>
                </a:lnTo>
                <a:lnTo>
                  <a:pt x="290" y="1019"/>
                </a:lnTo>
                <a:lnTo>
                  <a:pt x="287" y="978"/>
                </a:lnTo>
                <a:lnTo>
                  <a:pt x="286" y="956"/>
                </a:lnTo>
                <a:lnTo>
                  <a:pt x="286" y="956"/>
                </a:lnTo>
                <a:lnTo>
                  <a:pt x="285" y="950"/>
                </a:lnTo>
                <a:lnTo>
                  <a:pt x="286" y="944"/>
                </a:lnTo>
                <a:lnTo>
                  <a:pt x="289" y="930"/>
                </a:lnTo>
                <a:lnTo>
                  <a:pt x="291" y="917"/>
                </a:lnTo>
                <a:lnTo>
                  <a:pt x="293" y="911"/>
                </a:lnTo>
                <a:lnTo>
                  <a:pt x="293" y="911"/>
                </a:lnTo>
                <a:lnTo>
                  <a:pt x="298" y="908"/>
                </a:lnTo>
                <a:lnTo>
                  <a:pt x="308" y="905"/>
                </a:lnTo>
                <a:lnTo>
                  <a:pt x="335" y="895"/>
                </a:lnTo>
                <a:lnTo>
                  <a:pt x="376" y="883"/>
                </a:lnTo>
                <a:lnTo>
                  <a:pt x="376" y="883"/>
                </a:lnTo>
                <a:lnTo>
                  <a:pt x="380" y="887"/>
                </a:lnTo>
                <a:lnTo>
                  <a:pt x="382" y="890"/>
                </a:lnTo>
                <a:lnTo>
                  <a:pt x="386" y="890"/>
                </a:lnTo>
                <a:lnTo>
                  <a:pt x="386" y="890"/>
                </a:lnTo>
                <a:lnTo>
                  <a:pt x="404" y="881"/>
                </a:lnTo>
                <a:lnTo>
                  <a:pt x="440" y="860"/>
                </a:lnTo>
                <a:lnTo>
                  <a:pt x="459" y="850"/>
                </a:lnTo>
                <a:lnTo>
                  <a:pt x="477" y="840"/>
                </a:lnTo>
                <a:lnTo>
                  <a:pt x="492" y="835"/>
                </a:lnTo>
                <a:lnTo>
                  <a:pt x="496" y="834"/>
                </a:lnTo>
                <a:lnTo>
                  <a:pt x="500" y="834"/>
                </a:lnTo>
                <a:lnTo>
                  <a:pt x="500" y="834"/>
                </a:lnTo>
                <a:lnTo>
                  <a:pt x="529" y="848"/>
                </a:lnTo>
                <a:lnTo>
                  <a:pt x="579" y="876"/>
                </a:lnTo>
                <a:lnTo>
                  <a:pt x="648" y="914"/>
                </a:lnTo>
                <a:lnTo>
                  <a:pt x="684" y="923"/>
                </a:lnTo>
                <a:lnTo>
                  <a:pt x="684" y="923"/>
                </a:lnTo>
                <a:lnTo>
                  <a:pt x="713" y="974"/>
                </a:lnTo>
                <a:lnTo>
                  <a:pt x="739" y="1020"/>
                </a:lnTo>
                <a:lnTo>
                  <a:pt x="764" y="1062"/>
                </a:lnTo>
                <a:lnTo>
                  <a:pt x="764" y="1062"/>
                </a:lnTo>
                <a:lnTo>
                  <a:pt x="770" y="1071"/>
                </a:lnTo>
                <a:lnTo>
                  <a:pt x="779" y="1079"/>
                </a:lnTo>
                <a:lnTo>
                  <a:pt x="787" y="1087"/>
                </a:lnTo>
                <a:lnTo>
                  <a:pt x="797" y="1096"/>
                </a:lnTo>
                <a:lnTo>
                  <a:pt x="819" y="1111"/>
                </a:lnTo>
                <a:lnTo>
                  <a:pt x="843" y="1125"/>
                </a:lnTo>
                <a:lnTo>
                  <a:pt x="867" y="1137"/>
                </a:lnTo>
                <a:lnTo>
                  <a:pt x="889" y="1147"/>
                </a:lnTo>
                <a:lnTo>
                  <a:pt x="911" y="1156"/>
                </a:lnTo>
                <a:lnTo>
                  <a:pt x="930" y="1163"/>
                </a:lnTo>
                <a:lnTo>
                  <a:pt x="930" y="1163"/>
                </a:lnTo>
                <a:lnTo>
                  <a:pt x="986" y="1181"/>
                </a:lnTo>
                <a:lnTo>
                  <a:pt x="1067" y="1206"/>
                </a:lnTo>
                <a:lnTo>
                  <a:pt x="1172" y="1238"/>
                </a:lnTo>
                <a:lnTo>
                  <a:pt x="1172" y="1238"/>
                </a:lnTo>
                <a:lnTo>
                  <a:pt x="1171" y="1239"/>
                </a:lnTo>
                <a:lnTo>
                  <a:pt x="1167" y="1242"/>
                </a:lnTo>
                <a:lnTo>
                  <a:pt x="1165" y="1245"/>
                </a:lnTo>
                <a:lnTo>
                  <a:pt x="1165" y="1248"/>
                </a:lnTo>
                <a:lnTo>
                  <a:pt x="1166" y="1252"/>
                </a:lnTo>
                <a:lnTo>
                  <a:pt x="1168" y="1256"/>
                </a:lnTo>
                <a:lnTo>
                  <a:pt x="1168" y="1256"/>
                </a:lnTo>
                <a:lnTo>
                  <a:pt x="1173" y="1259"/>
                </a:lnTo>
                <a:lnTo>
                  <a:pt x="1181" y="1265"/>
                </a:lnTo>
                <a:lnTo>
                  <a:pt x="1202" y="1276"/>
                </a:lnTo>
                <a:lnTo>
                  <a:pt x="1222" y="1289"/>
                </a:lnTo>
                <a:lnTo>
                  <a:pt x="1231" y="1296"/>
                </a:lnTo>
                <a:lnTo>
                  <a:pt x="1237" y="1302"/>
                </a:lnTo>
                <a:lnTo>
                  <a:pt x="1237" y="1302"/>
                </a:lnTo>
                <a:lnTo>
                  <a:pt x="1243" y="1311"/>
                </a:lnTo>
                <a:lnTo>
                  <a:pt x="1248" y="1320"/>
                </a:lnTo>
                <a:lnTo>
                  <a:pt x="1254" y="1331"/>
                </a:lnTo>
                <a:lnTo>
                  <a:pt x="1261" y="1342"/>
                </a:lnTo>
                <a:lnTo>
                  <a:pt x="1269" y="1353"/>
                </a:lnTo>
                <a:lnTo>
                  <a:pt x="1273" y="1357"/>
                </a:lnTo>
                <a:lnTo>
                  <a:pt x="1278" y="1360"/>
                </a:lnTo>
                <a:lnTo>
                  <a:pt x="1284" y="1363"/>
                </a:lnTo>
                <a:lnTo>
                  <a:pt x="1290" y="1365"/>
                </a:lnTo>
                <a:lnTo>
                  <a:pt x="1296" y="1366"/>
                </a:lnTo>
                <a:lnTo>
                  <a:pt x="1302" y="1366"/>
                </a:lnTo>
                <a:lnTo>
                  <a:pt x="1302" y="1366"/>
                </a:lnTo>
                <a:lnTo>
                  <a:pt x="1309" y="1365"/>
                </a:lnTo>
                <a:lnTo>
                  <a:pt x="1314" y="1363"/>
                </a:lnTo>
                <a:lnTo>
                  <a:pt x="1317" y="1360"/>
                </a:lnTo>
                <a:lnTo>
                  <a:pt x="1320" y="1358"/>
                </a:lnTo>
                <a:lnTo>
                  <a:pt x="1321" y="1354"/>
                </a:lnTo>
                <a:lnTo>
                  <a:pt x="1322" y="1349"/>
                </a:lnTo>
                <a:lnTo>
                  <a:pt x="1321" y="1338"/>
                </a:lnTo>
                <a:lnTo>
                  <a:pt x="1318" y="1326"/>
                </a:lnTo>
                <a:lnTo>
                  <a:pt x="1314" y="1312"/>
                </a:lnTo>
                <a:lnTo>
                  <a:pt x="1309" y="1295"/>
                </a:lnTo>
                <a:lnTo>
                  <a:pt x="1304" y="1277"/>
                </a:lnTo>
                <a:lnTo>
                  <a:pt x="1304" y="1277"/>
                </a:lnTo>
                <a:lnTo>
                  <a:pt x="1298" y="1242"/>
                </a:lnTo>
                <a:lnTo>
                  <a:pt x="1292" y="1212"/>
                </a:lnTo>
                <a:lnTo>
                  <a:pt x="1287" y="1187"/>
                </a:lnTo>
                <a:lnTo>
                  <a:pt x="1284" y="1176"/>
                </a:lnTo>
                <a:lnTo>
                  <a:pt x="1279" y="1167"/>
                </a:lnTo>
                <a:lnTo>
                  <a:pt x="1279" y="1167"/>
                </a:lnTo>
                <a:lnTo>
                  <a:pt x="1273" y="1158"/>
                </a:lnTo>
                <a:lnTo>
                  <a:pt x="1267" y="1150"/>
                </a:lnTo>
                <a:lnTo>
                  <a:pt x="1261" y="1143"/>
                </a:lnTo>
                <a:lnTo>
                  <a:pt x="1254" y="1138"/>
                </a:lnTo>
                <a:lnTo>
                  <a:pt x="1246" y="1133"/>
                </a:lnTo>
                <a:lnTo>
                  <a:pt x="1240" y="1131"/>
                </a:lnTo>
                <a:lnTo>
                  <a:pt x="1233" y="1128"/>
                </a:lnTo>
                <a:lnTo>
                  <a:pt x="1227" y="1127"/>
                </a:lnTo>
                <a:lnTo>
                  <a:pt x="1227" y="1127"/>
                </a:lnTo>
                <a:lnTo>
                  <a:pt x="1221" y="1127"/>
                </a:lnTo>
                <a:lnTo>
                  <a:pt x="1214" y="1128"/>
                </a:lnTo>
                <a:lnTo>
                  <a:pt x="1199" y="1131"/>
                </a:lnTo>
                <a:lnTo>
                  <a:pt x="1192" y="1132"/>
                </a:lnTo>
                <a:lnTo>
                  <a:pt x="1185" y="1132"/>
                </a:lnTo>
                <a:lnTo>
                  <a:pt x="1178" y="1131"/>
                </a:lnTo>
                <a:lnTo>
                  <a:pt x="1172" y="1127"/>
                </a:lnTo>
                <a:lnTo>
                  <a:pt x="1172" y="1127"/>
                </a:lnTo>
                <a:lnTo>
                  <a:pt x="1125" y="1095"/>
                </a:lnTo>
                <a:lnTo>
                  <a:pt x="1096" y="1075"/>
                </a:lnTo>
                <a:lnTo>
                  <a:pt x="1076" y="1062"/>
                </a:lnTo>
                <a:lnTo>
                  <a:pt x="1076" y="1062"/>
                </a:lnTo>
                <a:lnTo>
                  <a:pt x="1023" y="1035"/>
                </a:lnTo>
                <a:lnTo>
                  <a:pt x="981" y="1013"/>
                </a:lnTo>
                <a:lnTo>
                  <a:pt x="981" y="1013"/>
                </a:lnTo>
                <a:lnTo>
                  <a:pt x="951" y="1005"/>
                </a:lnTo>
                <a:lnTo>
                  <a:pt x="930" y="1000"/>
                </a:lnTo>
                <a:lnTo>
                  <a:pt x="916" y="997"/>
                </a:lnTo>
                <a:lnTo>
                  <a:pt x="916" y="997"/>
                </a:lnTo>
                <a:lnTo>
                  <a:pt x="898" y="995"/>
                </a:lnTo>
                <a:lnTo>
                  <a:pt x="888" y="994"/>
                </a:lnTo>
                <a:lnTo>
                  <a:pt x="804" y="856"/>
                </a:lnTo>
                <a:lnTo>
                  <a:pt x="814" y="834"/>
                </a:lnTo>
                <a:lnTo>
                  <a:pt x="814" y="834"/>
                </a:lnTo>
                <a:lnTo>
                  <a:pt x="785" y="780"/>
                </a:lnTo>
                <a:lnTo>
                  <a:pt x="766" y="741"/>
                </a:lnTo>
                <a:lnTo>
                  <a:pt x="756" y="721"/>
                </a:lnTo>
                <a:lnTo>
                  <a:pt x="756" y="721"/>
                </a:lnTo>
                <a:lnTo>
                  <a:pt x="758" y="714"/>
                </a:lnTo>
                <a:lnTo>
                  <a:pt x="764" y="702"/>
                </a:lnTo>
                <a:lnTo>
                  <a:pt x="772" y="687"/>
                </a:lnTo>
                <a:lnTo>
                  <a:pt x="778" y="672"/>
                </a:lnTo>
                <a:lnTo>
                  <a:pt x="778" y="672"/>
                </a:lnTo>
                <a:lnTo>
                  <a:pt x="808" y="597"/>
                </a:lnTo>
                <a:lnTo>
                  <a:pt x="808" y="597"/>
                </a:lnTo>
                <a:lnTo>
                  <a:pt x="844" y="595"/>
                </a:lnTo>
                <a:lnTo>
                  <a:pt x="923" y="589"/>
                </a:lnTo>
                <a:lnTo>
                  <a:pt x="1007" y="582"/>
                </a:lnTo>
                <a:lnTo>
                  <a:pt x="1037" y="577"/>
                </a:lnTo>
                <a:lnTo>
                  <a:pt x="1048" y="576"/>
                </a:lnTo>
                <a:lnTo>
                  <a:pt x="1054" y="573"/>
                </a:lnTo>
                <a:lnTo>
                  <a:pt x="1054" y="573"/>
                </a:lnTo>
                <a:lnTo>
                  <a:pt x="1067" y="567"/>
                </a:lnTo>
                <a:lnTo>
                  <a:pt x="1073" y="564"/>
                </a:lnTo>
                <a:lnTo>
                  <a:pt x="1079" y="559"/>
                </a:lnTo>
                <a:lnTo>
                  <a:pt x="1084" y="553"/>
                </a:lnTo>
                <a:lnTo>
                  <a:pt x="1090" y="546"/>
                </a:lnTo>
                <a:lnTo>
                  <a:pt x="1095" y="536"/>
                </a:lnTo>
                <a:lnTo>
                  <a:pt x="1101" y="524"/>
                </a:lnTo>
                <a:lnTo>
                  <a:pt x="1101" y="524"/>
                </a:lnTo>
                <a:lnTo>
                  <a:pt x="1107" y="508"/>
                </a:lnTo>
                <a:lnTo>
                  <a:pt x="1113" y="488"/>
                </a:lnTo>
                <a:lnTo>
                  <a:pt x="1119" y="464"/>
                </a:lnTo>
                <a:lnTo>
                  <a:pt x="1124" y="440"/>
                </a:lnTo>
                <a:lnTo>
                  <a:pt x="1132" y="400"/>
                </a:lnTo>
                <a:lnTo>
                  <a:pt x="1135" y="382"/>
                </a:lnTo>
                <a:lnTo>
                  <a:pt x="1117" y="343"/>
                </a:lnTo>
                <a:lnTo>
                  <a:pt x="1117" y="343"/>
                </a:lnTo>
                <a:lnTo>
                  <a:pt x="1131" y="260"/>
                </a:lnTo>
                <a:lnTo>
                  <a:pt x="1142" y="197"/>
                </a:lnTo>
                <a:lnTo>
                  <a:pt x="1147" y="158"/>
                </a:lnTo>
                <a:lnTo>
                  <a:pt x="1147" y="158"/>
                </a:lnTo>
                <a:lnTo>
                  <a:pt x="1147" y="147"/>
                </a:lnTo>
                <a:lnTo>
                  <a:pt x="1145" y="135"/>
                </a:lnTo>
                <a:lnTo>
                  <a:pt x="1142" y="120"/>
                </a:lnTo>
                <a:lnTo>
                  <a:pt x="1138" y="107"/>
                </a:lnTo>
                <a:lnTo>
                  <a:pt x="1133" y="94"/>
                </a:lnTo>
                <a:lnTo>
                  <a:pt x="1126" y="83"/>
                </a:lnTo>
                <a:lnTo>
                  <a:pt x="1123" y="78"/>
                </a:lnTo>
                <a:lnTo>
                  <a:pt x="1119" y="75"/>
                </a:lnTo>
                <a:lnTo>
                  <a:pt x="1114" y="72"/>
                </a:lnTo>
                <a:lnTo>
                  <a:pt x="1109" y="71"/>
                </a:lnTo>
                <a:lnTo>
                  <a:pt x="1109" y="71"/>
                </a:lnTo>
                <a:lnTo>
                  <a:pt x="1100" y="71"/>
                </a:lnTo>
                <a:lnTo>
                  <a:pt x="1091" y="72"/>
                </a:lnTo>
                <a:lnTo>
                  <a:pt x="1085" y="75"/>
                </a:lnTo>
                <a:lnTo>
                  <a:pt x="1079" y="77"/>
                </a:lnTo>
                <a:lnTo>
                  <a:pt x="1076" y="81"/>
                </a:lnTo>
                <a:lnTo>
                  <a:pt x="1072" y="85"/>
                </a:lnTo>
                <a:lnTo>
                  <a:pt x="1071" y="89"/>
                </a:lnTo>
                <a:lnTo>
                  <a:pt x="1070" y="93"/>
                </a:lnTo>
                <a:lnTo>
                  <a:pt x="1070" y="93"/>
                </a:lnTo>
                <a:lnTo>
                  <a:pt x="1070" y="102"/>
                </a:lnTo>
                <a:lnTo>
                  <a:pt x="1071" y="114"/>
                </a:lnTo>
                <a:lnTo>
                  <a:pt x="1073" y="120"/>
                </a:lnTo>
                <a:lnTo>
                  <a:pt x="1076" y="125"/>
                </a:lnTo>
                <a:lnTo>
                  <a:pt x="1080" y="129"/>
                </a:lnTo>
                <a:lnTo>
                  <a:pt x="1085" y="130"/>
                </a:lnTo>
                <a:lnTo>
                  <a:pt x="1085" y="130"/>
                </a:lnTo>
                <a:lnTo>
                  <a:pt x="1095" y="132"/>
                </a:lnTo>
                <a:lnTo>
                  <a:pt x="1101" y="135"/>
                </a:lnTo>
                <a:lnTo>
                  <a:pt x="1105" y="137"/>
                </a:lnTo>
                <a:lnTo>
                  <a:pt x="1106" y="138"/>
                </a:lnTo>
                <a:lnTo>
                  <a:pt x="1106" y="138"/>
                </a:lnTo>
                <a:lnTo>
                  <a:pt x="1100" y="176"/>
                </a:lnTo>
                <a:lnTo>
                  <a:pt x="1086" y="261"/>
                </a:lnTo>
                <a:lnTo>
                  <a:pt x="1078" y="307"/>
                </a:lnTo>
                <a:lnTo>
                  <a:pt x="1071" y="347"/>
                </a:lnTo>
                <a:lnTo>
                  <a:pt x="1064" y="376"/>
                </a:lnTo>
                <a:lnTo>
                  <a:pt x="1060" y="386"/>
                </a:lnTo>
                <a:lnTo>
                  <a:pt x="1058" y="391"/>
                </a:lnTo>
                <a:lnTo>
                  <a:pt x="1058" y="391"/>
                </a:lnTo>
                <a:lnTo>
                  <a:pt x="1053" y="395"/>
                </a:lnTo>
                <a:lnTo>
                  <a:pt x="1047" y="403"/>
                </a:lnTo>
                <a:lnTo>
                  <a:pt x="1032" y="419"/>
                </a:lnTo>
                <a:lnTo>
                  <a:pt x="1008" y="452"/>
                </a:lnTo>
                <a:lnTo>
                  <a:pt x="1008" y="452"/>
                </a:lnTo>
                <a:lnTo>
                  <a:pt x="1004" y="460"/>
                </a:lnTo>
                <a:lnTo>
                  <a:pt x="1001" y="465"/>
                </a:lnTo>
                <a:lnTo>
                  <a:pt x="1000" y="466"/>
                </a:lnTo>
                <a:lnTo>
                  <a:pt x="998" y="469"/>
                </a:lnTo>
                <a:lnTo>
                  <a:pt x="987" y="475"/>
                </a:lnTo>
                <a:lnTo>
                  <a:pt x="987" y="475"/>
                </a:lnTo>
                <a:lnTo>
                  <a:pt x="970" y="483"/>
                </a:lnTo>
                <a:lnTo>
                  <a:pt x="953" y="490"/>
                </a:lnTo>
                <a:lnTo>
                  <a:pt x="936" y="496"/>
                </a:lnTo>
                <a:lnTo>
                  <a:pt x="936" y="496"/>
                </a:lnTo>
                <a:lnTo>
                  <a:pt x="929" y="495"/>
                </a:lnTo>
                <a:lnTo>
                  <a:pt x="913" y="489"/>
                </a:lnTo>
                <a:lnTo>
                  <a:pt x="905" y="487"/>
                </a:lnTo>
                <a:lnTo>
                  <a:pt x="899" y="483"/>
                </a:lnTo>
                <a:lnTo>
                  <a:pt x="894" y="480"/>
                </a:lnTo>
                <a:lnTo>
                  <a:pt x="894" y="478"/>
                </a:lnTo>
                <a:lnTo>
                  <a:pt x="894" y="477"/>
                </a:lnTo>
                <a:lnTo>
                  <a:pt x="894" y="477"/>
                </a:lnTo>
                <a:lnTo>
                  <a:pt x="899" y="471"/>
                </a:lnTo>
                <a:lnTo>
                  <a:pt x="904" y="465"/>
                </a:lnTo>
                <a:lnTo>
                  <a:pt x="909" y="456"/>
                </a:lnTo>
                <a:lnTo>
                  <a:pt x="911" y="449"/>
                </a:lnTo>
                <a:lnTo>
                  <a:pt x="912" y="441"/>
                </a:lnTo>
                <a:lnTo>
                  <a:pt x="912" y="441"/>
                </a:lnTo>
                <a:lnTo>
                  <a:pt x="912" y="427"/>
                </a:lnTo>
                <a:lnTo>
                  <a:pt x="910" y="403"/>
                </a:lnTo>
                <a:lnTo>
                  <a:pt x="903" y="338"/>
                </a:lnTo>
                <a:lnTo>
                  <a:pt x="894" y="275"/>
                </a:lnTo>
                <a:lnTo>
                  <a:pt x="891" y="254"/>
                </a:lnTo>
                <a:lnTo>
                  <a:pt x="888" y="244"/>
                </a:lnTo>
                <a:lnTo>
                  <a:pt x="888" y="244"/>
                </a:lnTo>
                <a:lnTo>
                  <a:pt x="883" y="238"/>
                </a:lnTo>
                <a:lnTo>
                  <a:pt x="876" y="231"/>
                </a:lnTo>
                <a:lnTo>
                  <a:pt x="868" y="225"/>
                </a:lnTo>
                <a:lnTo>
                  <a:pt x="863" y="222"/>
                </a:lnTo>
                <a:lnTo>
                  <a:pt x="857" y="221"/>
                </a:lnTo>
                <a:lnTo>
                  <a:pt x="857" y="221"/>
                </a:lnTo>
                <a:lnTo>
                  <a:pt x="838" y="215"/>
                </a:lnTo>
                <a:lnTo>
                  <a:pt x="811" y="208"/>
                </a:lnTo>
                <a:lnTo>
                  <a:pt x="776" y="197"/>
                </a:lnTo>
                <a:lnTo>
                  <a:pt x="776" y="197"/>
                </a:lnTo>
                <a:lnTo>
                  <a:pt x="778" y="177"/>
                </a:lnTo>
                <a:lnTo>
                  <a:pt x="780" y="161"/>
                </a:lnTo>
                <a:lnTo>
                  <a:pt x="781" y="154"/>
                </a:lnTo>
                <a:lnTo>
                  <a:pt x="784" y="150"/>
                </a:lnTo>
                <a:lnTo>
                  <a:pt x="784" y="150"/>
                </a:lnTo>
                <a:lnTo>
                  <a:pt x="788" y="142"/>
                </a:lnTo>
                <a:lnTo>
                  <a:pt x="792" y="132"/>
                </a:lnTo>
                <a:lnTo>
                  <a:pt x="794" y="123"/>
                </a:lnTo>
                <a:lnTo>
                  <a:pt x="793" y="114"/>
                </a:lnTo>
                <a:lnTo>
                  <a:pt x="793" y="114"/>
                </a:lnTo>
                <a:lnTo>
                  <a:pt x="793" y="107"/>
                </a:lnTo>
                <a:lnTo>
                  <a:pt x="792" y="99"/>
                </a:lnTo>
                <a:lnTo>
                  <a:pt x="791" y="88"/>
                </a:lnTo>
                <a:lnTo>
                  <a:pt x="788" y="83"/>
                </a:lnTo>
                <a:lnTo>
                  <a:pt x="786" y="77"/>
                </a:lnTo>
                <a:lnTo>
                  <a:pt x="786" y="77"/>
                </a:lnTo>
                <a:lnTo>
                  <a:pt x="782" y="70"/>
                </a:lnTo>
                <a:lnTo>
                  <a:pt x="780" y="63"/>
                </a:lnTo>
                <a:lnTo>
                  <a:pt x="776" y="47"/>
                </a:lnTo>
                <a:lnTo>
                  <a:pt x="774" y="28"/>
                </a:lnTo>
                <a:lnTo>
                  <a:pt x="774" y="28"/>
                </a:lnTo>
                <a:lnTo>
                  <a:pt x="764" y="21"/>
                </a:lnTo>
                <a:lnTo>
                  <a:pt x="757" y="16"/>
                </a:lnTo>
                <a:lnTo>
                  <a:pt x="752" y="12"/>
                </a:lnTo>
                <a:lnTo>
                  <a:pt x="752" y="12"/>
                </a:lnTo>
                <a:lnTo>
                  <a:pt x="746" y="9"/>
                </a:lnTo>
                <a:lnTo>
                  <a:pt x="737" y="5"/>
                </a:lnTo>
                <a:lnTo>
                  <a:pt x="727" y="1"/>
                </a:lnTo>
                <a:lnTo>
                  <a:pt x="721" y="0"/>
                </a:lnTo>
                <a:lnTo>
                  <a:pt x="721" y="0"/>
                </a:lnTo>
                <a:lnTo>
                  <a:pt x="710" y="5"/>
                </a:lnTo>
                <a:lnTo>
                  <a:pt x="703" y="9"/>
                </a:lnTo>
                <a:lnTo>
                  <a:pt x="690" y="4"/>
                </a:lnTo>
                <a:lnTo>
                  <a:pt x="684" y="18"/>
                </a:lnTo>
                <a:close/>
                <a:moveTo>
                  <a:pt x="423" y="1191"/>
                </a:moveTo>
                <a:lnTo>
                  <a:pt x="423" y="1191"/>
                </a:lnTo>
                <a:lnTo>
                  <a:pt x="424" y="1200"/>
                </a:lnTo>
                <a:lnTo>
                  <a:pt x="427" y="1209"/>
                </a:lnTo>
                <a:lnTo>
                  <a:pt x="432" y="1217"/>
                </a:lnTo>
                <a:lnTo>
                  <a:pt x="438" y="1224"/>
                </a:lnTo>
                <a:lnTo>
                  <a:pt x="445" y="1229"/>
                </a:lnTo>
                <a:lnTo>
                  <a:pt x="452" y="1234"/>
                </a:lnTo>
                <a:lnTo>
                  <a:pt x="462" y="1236"/>
                </a:lnTo>
                <a:lnTo>
                  <a:pt x="471" y="1238"/>
                </a:lnTo>
                <a:lnTo>
                  <a:pt x="471" y="1238"/>
                </a:lnTo>
                <a:lnTo>
                  <a:pt x="481" y="1236"/>
                </a:lnTo>
                <a:lnTo>
                  <a:pt x="489" y="1234"/>
                </a:lnTo>
                <a:lnTo>
                  <a:pt x="498" y="1229"/>
                </a:lnTo>
                <a:lnTo>
                  <a:pt x="504" y="1224"/>
                </a:lnTo>
                <a:lnTo>
                  <a:pt x="510" y="1217"/>
                </a:lnTo>
                <a:lnTo>
                  <a:pt x="514" y="1209"/>
                </a:lnTo>
                <a:lnTo>
                  <a:pt x="517" y="1200"/>
                </a:lnTo>
                <a:lnTo>
                  <a:pt x="518" y="1191"/>
                </a:lnTo>
                <a:lnTo>
                  <a:pt x="518" y="1191"/>
                </a:lnTo>
                <a:lnTo>
                  <a:pt x="517" y="1181"/>
                </a:lnTo>
                <a:lnTo>
                  <a:pt x="514" y="1172"/>
                </a:lnTo>
                <a:lnTo>
                  <a:pt x="510" y="1164"/>
                </a:lnTo>
                <a:lnTo>
                  <a:pt x="504" y="1157"/>
                </a:lnTo>
                <a:lnTo>
                  <a:pt x="498" y="1151"/>
                </a:lnTo>
                <a:lnTo>
                  <a:pt x="489" y="1146"/>
                </a:lnTo>
                <a:lnTo>
                  <a:pt x="481" y="1144"/>
                </a:lnTo>
                <a:lnTo>
                  <a:pt x="471" y="1143"/>
                </a:lnTo>
                <a:lnTo>
                  <a:pt x="471" y="1143"/>
                </a:lnTo>
                <a:lnTo>
                  <a:pt x="462" y="1144"/>
                </a:lnTo>
                <a:lnTo>
                  <a:pt x="452" y="1146"/>
                </a:lnTo>
                <a:lnTo>
                  <a:pt x="445" y="1151"/>
                </a:lnTo>
                <a:lnTo>
                  <a:pt x="438" y="1157"/>
                </a:lnTo>
                <a:lnTo>
                  <a:pt x="432" y="1164"/>
                </a:lnTo>
                <a:lnTo>
                  <a:pt x="427" y="1172"/>
                </a:lnTo>
                <a:lnTo>
                  <a:pt x="424" y="1181"/>
                </a:lnTo>
                <a:lnTo>
                  <a:pt x="423" y="1191"/>
                </a:lnTo>
                <a:lnTo>
                  <a:pt x="423" y="119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CEB05A90-F9CE-4A4F-97E9-DCB241F3B7D9}"/>
              </a:ext>
            </a:extLst>
          </p:cNvPr>
          <p:cNvSpPr>
            <a:spLocks noEditPoints="1"/>
          </p:cNvSpPr>
          <p:nvPr/>
        </p:nvSpPr>
        <p:spPr bwMode="auto">
          <a:xfrm>
            <a:off x="2470523" y="4668219"/>
            <a:ext cx="1109426" cy="1644933"/>
          </a:xfrm>
          <a:custGeom>
            <a:avLst/>
            <a:gdLst>
              <a:gd name="T0" fmla="*/ 607 w 982"/>
              <a:gd name="T1" fmla="*/ 26 h 1456"/>
              <a:gd name="T2" fmla="*/ 580 w 982"/>
              <a:gd name="T3" fmla="*/ 72 h 1456"/>
              <a:gd name="T4" fmla="*/ 546 w 982"/>
              <a:gd name="T5" fmla="*/ 130 h 1456"/>
              <a:gd name="T6" fmla="*/ 547 w 982"/>
              <a:gd name="T7" fmla="*/ 172 h 1456"/>
              <a:gd name="T8" fmla="*/ 566 w 982"/>
              <a:gd name="T9" fmla="*/ 194 h 1456"/>
              <a:gd name="T10" fmla="*/ 536 w 982"/>
              <a:gd name="T11" fmla="*/ 205 h 1456"/>
              <a:gd name="T12" fmla="*/ 493 w 982"/>
              <a:gd name="T13" fmla="*/ 209 h 1456"/>
              <a:gd name="T14" fmla="*/ 239 w 982"/>
              <a:gd name="T15" fmla="*/ 292 h 1456"/>
              <a:gd name="T16" fmla="*/ 52 w 982"/>
              <a:gd name="T17" fmla="*/ 478 h 1456"/>
              <a:gd name="T18" fmla="*/ 2 w 982"/>
              <a:gd name="T19" fmla="*/ 581 h 1456"/>
              <a:gd name="T20" fmla="*/ 22 w 982"/>
              <a:gd name="T21" fmla="*/ 678 h 1456"/>
              <a:gd name="T22" fmla="*/ 99 w 982"/>
              <a:gd name="T23" fmla="*/ 909 h 1456"/>
              <a:gd name="T24" fmla="*/ 192 w 982"/>
              <a:gd name="T25" fmla="*/ 1020 h 1456"/>
              <a:gd name="T26" fmla="*/ 162 w 982"/>
              <a:gd name="T27" fmla="*/ 1151 h 1456"/>
              <a:gd name="T28" fmla="*/ 169 w 982"/>
              <a:gd name="T29" fmla="*/ 1305 h 1456"/>
              <a:gd name="T30" fmla="*/ 150 w 982"/>
              <a:gd name="T31" fmla="*/ 1360 h 1456"/>
              <a:gd name="T32" fmla="*/ 147 w 982"/>
              <a:gd name="T33" fmla="*/ 1441 h 1456"/>
              <a:gd name="T34" fmla="*/ 211 w 982"/>
              <a:gd name="T35" fmla="*/ 1455 h 1456"/>
              <a:gd name="T36" fmla="*/ 391 w 982"/>
              <a:gd name="T37" fmla="*/ 1452 h 1456"/>
              <a:gd name="T38" fmla="*/ 464 w 982"/>
              <a:gd name="T39" fmla="*/ 1446 h 1456"/>
              <a:gd name="T40" fmla="*/ 473 w 982"/>
              <a:gd name="T41" fmla="*/ 1419 h 1456"/>
              <a:gd name="T42" fmla="*/ 391 w 982"/>
              <a:gd name="T43" fmla="*/ 1377 h 1456"/>
              <a:gd name="T44" fmla="*/ 330 w 982"/>
              <a:gd name="T45" fmla="*/ 1318 h 1456"/>
              <a:gd name="T46" fmla="*/ 358 w 982"/>
              <a:gd name="T47" fmla="*/ 1192 h 1456"/>
              <a:gd name="T48" fmla="*/ 405 w 982"/>
              <a:gd name="T49" fmla="*/ 1054 h 1456"/>
              <a:gd name="T50" fmla="*/ 453 w 982"/>
              <a:gd name="T51" fmla="*/ 930 h 1456"/>
              <a:gd name="T52" fmla="*/ 421 w 982"/>
              <a:gd name="T53" fmla="*/ 860 h 1456"/>
              <a:gd name="T54" fmla="*/ 537 w 982"/>
              <a:gd name="T55" fmla="*/ 954 h 1456"/>
              <a:gd name="T56" fmla="*/ 559 w 982"/>
              <a:gd name="T57" fmla="*/ 1002 h 1456"/>
              <a:gd name="T58" fmla="*/ 591 w 982"/>
              <a:gd name="T59" fmla="*/ 1025 h 1456"/>
              <a:gd name="T60" fmla="*/ 934 w 982"/>
              <a:gd name="T61" fmla="*/ 1453 h 1456"/>
              <a:gd name="T62" fmla="*/ 981 w 982"/>
              <a:gd name="T63" fmla="*/ 1426 h 1456"/>
              <a:gd name="T64" fmla="*/ 973 w 982"/>
              <a:gd name="T65" fmla="*/ 1376 h 1456"/>
              <a:gd name="T66" fmla="*/ 953 w 982"/>
              <a:gd name="T67" fmla="*/ 1391 h 1456"/>
              <a:gd name="T68" fmla="*/ 940 w 982"/>
              <a:gd name="T69" fmla="*/ 1407 h 1456"/>
              <a:gd name="T70" fmla="*/ 654 w 982"/>
              <a:gd name="T71" fmla="*/ 1042 h 1456"/>
              <a:gd name="T72" fmla="*/ 625 w 982"/>
              <a:gd name="T73" fmla="*/ 925 h 1456"/>
              <a:gd name="T74" fmla="*/ 604 w 982"/>
              <a:gd name="T75" fmla="*/ 856 h 1456"/>
              <a:gd name="T76" fmla="*/ 597 w 982"/>
              <a:gd name="T77" fmla="*/ 713 h 1456"/>
              <a:gd name="T78" fmla="*/ 588 w 982"/>
              <a:gd name="T79" fmla="*/ 613 h 1456"/>
              <a:gd name="T80" fmla="*/ 621 w 982"/>
              <a:gd name="T81" fmla="*/ 378 h 1456"/>
              <a:gd name="T82" fmla="*/ 641 w 982"/>
              <a:gd name="T83" fmla="*/ 310 h 1456"/>
              <a:gd name="T84" fmla="*/ 727 w 982"/>
              <a:gd name="T85" fmla="*/ 297 h 1456"/>
              <a:gd name="T86" fmla="*/ 759 w 982"/>
              <a:gd name="T87" fmla="*/ 248 h 1456"/>
              <a:gd name="T88" fmla="*/ 784 w 982"/>
              <a:gd name="T89" fmla="*/ 235 h 1456"/>
              <a:gd name="T90" fmla="*/ 781 w 982"/>
              <a:gd name="T91" fmla="*/ 183 h 1456"/>
              <a:gd name="T92" fmla="*/ 799 w 982"/>
              <a:gd name="T93" fmla="*/ 129 h 1456"/>
              <a:gd name="T94" fmla="*/ 809 w 982"/>
              <a:gd name="T95" fmla="*/ 71 h 1456"/>
              <a:gd name="T96" fmla="*/ 759 w 982"/>
              <a:gd name="T97" fmla="*/ 12 h 1456"/>
              <a:gd name="T98" fmla="*/ 722 w 982"/>
              <a:gd name="T99" fmla="*/ 18 h 1456"/>
              <a:gd name="T100" fmla="*/ 499 w 982"/>
              <a:gd name="T101" fmla="*/ 727 h 1456"/>
              <a:gd name="T102" fmla="*/ 549 w 982"/>
              <a:gd name="T103" fmla="*/ 851 h 1456"/>
              <a:gd name="T104" fmla="*/ 544 w 982"/>
              <a:gd name="T105" fmla="*/ 898 h 1456"/>
              <a:gd name="T106" fmla="*/ 447 w 982"/>
              <a:gd name="T107" fmla="*/ 749 h 1456"/>
              <a:gd name="T108" fmla="*/ 433 w 982"/>
              <a:gd name="T109" fmla="*/ 613 h 1456"/>
              <a:gd name="T110" fmla="*/ 354 w 982"/>
              <a:gd name="T111" fmla="*/ 593 h 1456"/>
              <a:gd name="T112" fmla="*/ 357 w 982"/>
              <a:gd name="T113" fmla="*/ 725 h 1456"/>
              <a:gd name="T114" fmla="*/ 312 w 982"/>
              <a:gd name="T115" fmla="*/ 655 h 1456"/>
              <a:gd name="T116" fmla="*/ 273 w 982"/>
              <a:gd name="T117" fmla="*/ 558 h 1456"/>
              <a:gd name="T118" fmla="*/ 320 w 982"/>
              <a:gd name="T119" fmla="*/ 56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82" h="1456">
                <a:moveTo>
                  <a:pt x="722" y="18"/>
                </a:moveTo>
                <a:lnTo>
                  <a:pt x="665" y="0"/>
                </a:lnTo>
                <a:lnTo>
                  <a:pt x="672" y="12"/>
                </a:lnTo>
                <a:lnTo>
                  <a:pt x="672" y="12"/>
                </a:lnTo>
                <a:lnTo>
                  <a:pt x="648" y="17"/>
                </a:lnTo>
                <a:lnTo>
                  <a:pt x="615" y="23"/>
                </a:lnTo>
                <a:lnTo>
                  <a:pt x="615" y="23"/>
                </a:lnTo>
                <a:lnTo>
                  <a:pt x="607" y="26"/>
                </a:lnTo>
                <a:lnTo>
                  <a:pt x="597" y="28"/>
                </a:lnTo>
                <a:lnTo>
                  <a:pt x="586" y="32"/>
                </a:lnTo>
                <a:lnTo>
                  <a:pt x="592" y="42"/>
                </a:lnTo>
                <a:lnTo>
                  <a:pt x="592" y="42"/>
                </a:lnTo>
                <a:lnTo>
                  <a:pt x="591" y="46"/>
                </a:lnTo>
                <a:lnTo>
                  <a:pt x="588" y="58"/>
                </a:lnTo>
                <a:lnTo>
                  <a:pt x="585" y="65"/>
                </a:lnTo>
                <a:lnTo>
                  <a:pt x="580" y="72"/>
                </a:lnTo>
                <a:lnTo>
                  <a:pt x="574" y="80"/>
                </a:lnTo>
                <a:lnTo>
                  <a:pt x="567" y="87"/>
                </a:lnTo>
                <a:lnTo>
                  <a:pt x="567" y="87"/>
                </a:lnTo>
                <a:lnTo>
                  <a:pt x="554" y="98"/>
                </a:lnTo>
                <a:lnTo>
                  <a:pt x="544" y="105"/>
                </a:lnTo>
                <a:lnTo>
                  <a:pt x="538" y="108"/>
                </a:lnTo>
                <a:lnTo>
                  <a:pt x="555" y="114"/>
                </a:lnTo>
                <a:lnTo>
                  <a:pt x="546" y="130"/>
                </a:lnTo>
                <a:lnTo>
                  <a:pt x="549" y="141"/>
                </a:lnTo>
                <a:lnTo>
                  <a:pt x="549" y="141"/>
                </a:lnTo>
                <a:lnTo>
                  <a:pt x="548" y="147"/>
                </a:lnTo>
                <a:lnTo>
                  <a:pt x="546" y="160"/>
                </a:lnTo>
                <a:lnTo>
                  <a:pt x="546" y="160"/>
                </a:lnTo>
                <a:lnTo>
                  <a:pt x="546" y="164"/>
                </a:lnTo>
                <a:lnTo>
                  <a:pt x="546" y="167"/>
                </a:lnTo>
                <a:lnTo>
                  <a:pt x="547" y="172"/>
                </a:lnTo>
                <a:lnTo>
                  <a:pt x="550" y="177"/>
                </a:lnTo>
                <a:lnTo>
                  <a:pt x="555" y="179"/>
                </a:lnTo>
                <a:lnTo>
                  <a:pt x="555" y="179"/>
                </a:lnTo>
                <a:lnTo>
                  <a:pt x="560" y="183"/>
                </a:lnTo>
                <a:lnTo>
                  <a:pt x="565" y="187"/>
                </a:lnTo>
                <a:lnTo>
                  <a:pt x="570" y="190"/>
                </a:lnTo>
                <a:lnTo>
                  <a:pt x="570" y="190"/>
                </a:lnTo>
                <a:lnTo>
                  <a:pt x="566" y="194"/>
                </a:lnTo>
                <a:lnTo>
                  <a:pt x="564" y="196"/>
                </a:lnTo>
                <a:lnTo>
                  <a:pt x="561" y="200"/>
                </a:lnTo>
                <a:lnTo>
                  <a:pt x="561" y="200"/>
                </a:lnTo>
                <a:lnTo>
                  <a:pt x="560" y="201"/>
                </a:lnTo>
                <a:lnTo>
                  <a:pt x="558" y="203"/>
                </a:lnTo>
                <a:lnTo>
                  <a:pt x="549" y="205"/>
                </a:lnTo>
                <a:lnTo>
                  <a:pt x="542" y="205"/>
                </a:lnTo>
                <a:lnTo>
                  <a:pt x="536" y="205"/>
                </a:lnTo>
                <a:lnTo>
                  <a:pt x="536" y="205"/>
                </a:lnTo>
                <a:lnTo>
                  <a:pt x="534" y="203"/>
                </a:lnTo>
                <a:lnTo>
                  <a:pt x="526" y="202"/>
                </a:lnTo>
                <a:lnTo>
                  <a:pt x="520" y="202"/>
                </a:lnTo>
                <a:lnTo>
                  <a:pt x="513" y="203"/>
                </a:lnTo>
                <a:lnTo>
                  <a:pt x="505" y="206"/>
                </a:lnTo>
                <a:lnTo>
                  <a:pt x="493" y="209"/>
                </a:lnTo>
                <a:lnTo>
                  <a:pt x="493" y="209"/>
                </a:lnTo>
                <a:lnTo>
                  <a:pt x="475" y="215"/>
                </a:lnTo>
                <a:lnTo>
                  <a:pt x="447" y="224"/>
                </a:lnTo>
                <a:lnTo>
                  <a:pt x="376" y="244"/>
                </a:lnTo>
                <a:lnTo>
                  <a:pt x="305" y="266"/>
                </a:lnTo>
                <a:lnTo>
                  <a:pt x="276" y="275"/>
                </a:lnTo>
                <a:lnTo>
                  <a:pt x="257" y="281"/>
                </a:lnTo>
                <a:lnTo>
                  <a:pt x="257" y="281"/>
                </a:lnTo>
                <a:lnTo>
                  <a:pt x="239" y="292"/>
                </a:lnTo>
                <a:lnTo>
                  <a:pt x="213" y="309"/>
                </a:lnTo>
                <a:lnTo>
                  <a:pt x="149" y="353"/>
                </a:lnTo>
                <a:lnTo>
                  <a:pt x="91" y="396"/>
                </a:lnTo>
                <a:lnTo>
                  <a:pt x="67" y="414"/>
                </a:lnTo>
                <a:lnTo>
                  <a:pt x="59" y="442"/>
                </a:lnTo>
                <a:lnTo>
                  <a:pt x="59" y="442"/>
                </a:lnTo>
                <a:lnTo>
                  <a:pt x="55" y="459"/>
                </a:lnTo>
                <a:lnTo>
                  <a:pt x="52" y="478"/>
                </a:lnTo>
                <a:lnTo>
                  <a:pt x="52" y="478"/>
                </a:lnTo>
                <a:lnTo>
                  <a:pt x="43" y="490"/>
                </a:lnTo>
                <a:lnTo>
                  <a:pt x="35" y="504"/>
                </a:lnTo>
                <a:lnTo>
                  <a:pt x="25" y="520"/>
                </a:lnTo>
                <a:lnTo>
                  <a:pt x="16" y="539"/>
                </a:lnTo>
                <a:lnTo>
                  <a:pt x="8" y="559"/>
                </a:lnTo>
                <a:lnTo>
                  <a:pt x="5" y="570"/>
                </a:lnTo>
                <a:lnTo>
                  <a:pt x="2" y="581"/>
                </a:lnTo>
                <a:lnTo>
                  <a:pt x="1" y="591"/>
                </a:lnTo>
                <a:lnTo>
                  <a:pt x="0" y="602"/>
                </a:lnTo>
                <a:lnTo>
                  <a:pt x="0" y="602"/>
                </a:lnTo>
                <a:lnTo>
                  <a:pt x="1" y="613"/>
                </a:lnTo>
                <a:lnTo>
                  <a:pt x="4" y="625"/>
                </a:lnTo>
                <a:lnTo>
                  <a:pt x="7" y="638"/>
                </a:lnTo>
                <a:lnTo>
                  <a:pt x="11" y="651"/>
                </a:lnTo>
                <a:lnTo>
                  <a:pt x="22" y="678"/>
                </a:lnTo>
                <a:lnTo>
                  <a:pt x="32" y="704"/>
                </a:lnTo>
                <a:lnTo>
                  <a:pt x="54" y="748"/>
                </a:lnTo>
                <a:lnTo>
                  <a:pt x="61" y="761"/>
                </a:lnTo>
                <a:lnTo>
                  <a:pt x="64" y="768"/>
                </a:lnTo>
                <a:lnTo>
                  <a:pt x="64" y="768"/>
                </a:lnTo>
                <a:lnTo>
                  <a:pt x="70" y="792"/>
                </a:lnTo>
                <a:lnTo>
                  <a:pt x="82" y="840"/>
                </a:lnTo>
                <a:lnTo>
                  <a:pt x="99" y="909"/>
                </a:lnTo>
                <a:lnTo>
                  <a:pt x="150" y="904"/>
                </a:lnTo>
                <a:lnTo>
                  <a:pt x="179" y="912"/>
                </a:lnTo>
                <a:lnTo>
                  <a:pt x="230" y="964"/>
                </a:lnTo>
                <a:lnTo>
                  <a:pt x="201" y="1017"/>
                </a:lnTo>
                <a:lnTo>
                  <a:pt x="201" y="1017"/>
                </a:lnTo>
                <a:lnTo>
                  <a:pt x="196" y="1018"/>
                </a:lnTo>
                <a:lnTo>
                  <a:pt x="193" y="1019"/>
                </a:lnTo>
                <a:lnTo>
                  <a:pt x="192" y="1020"/>
                </a:lnTo>
                <a:lnTo>
                  <a:pt x="191" y="1023"/>
                </a:lnTo>
                <a:lnTo>
                  <a:pt x="191" y="1023"/>
                </a:lnTo>
                <a:lnTo>
                  <a:pt x="186" y="1039"/>
                </a:lnTo>
                <a:lnTo>
                  <a:pt x="177" y="1072"/>
                </a:lnTo>
                <a:lnTo>
                  <a:pt x="172" y="1092"/>
                </a:lnTo>
                <a:lnTo>
                  <a:pt x="167" y="1113"/>
                </a:lnTo>
                <a:lnTo>
                  <a:pt x="163" y="1133"/>
                </a:lnTo>
                <a:lnTo>
                  <a:pt x="162" y="1151"/>
                </a:lnTo>
                <a:lnTo>
                  <a:pt x="162" y="1151"/>
                </a:lnTo>
                <a:lnTo>
                  <a:pt x="161" y="1170"/>
                </a:lnTo>
                <a:lnTo>
                  <a:pt x="162" y="1191"/>
                </a:lnTo>
                <a:lnTo>
                  <a:pt x="166" y="1232"/>
                </a:lnTo>
                <a:lnTo>
                  <a:pt x="168" y="1273"/>
                </a:lnTo>
                <a:lnTo>
                  <a:pt x="169" y="1289"/>
                </a:lnTo>
                <a:lnTo>
                  <a:pt x="169" y="1305"/>
                </a:lnTo>
                <a:lnTo>
                  <a:pt x="169" y="1305"/>
                </a:lnTo>
                <a:lnTo>
                  <a:pt x="166" y="1346"/>
                </a:lnTo>
                <a:lnTo>
                  <a:pt x="165" y="1359"/>
                </a:lnTo>
                <a:lnTo>
                  <a:pt x="165" y="1359"/>
                </a:lnTo>
                <a:lnTo>
                  <a:pt x="163" y="1357"/>
                </a:lnTo>
                <a:lnTo>
                  <a:pt x="159" y="1355"/>
                </a:lnTo>
                <a:lnTo>
                  <a:pt x="155" y="1355"/>
                </a:lnTo>
                <a:lnTo>
                  <a:pt x="153" y="1357"/>
                </a:lnTo>
                <a:lnTo>
                  <a:pt x="150" y="1360"/>
                </a:lnTo>
                <a:lnTo>
                  <a:pt x="148" y="1366"/>
                </a:lnTo>
                <a:lnTo>
                  <a:pt x="148" y="1366"/>
                </a:lnTo>
                <a:lnTo>
                  <a:pt x="144" y="1387"/>
                </a:lnTo>
                <a:lnTo>
                  <a:pt x="143" y="1400"/>
                </a:lnTo>
                <a:lnTo>
                  <a:pt x="142" y="1413"/>
                </a:lnTo>
                <a:lnTo>
                  <a:pt x="143" y="1425"/>
                </a:lnTo>
                <a:lnTo>
                  <a:pt x="145" y="1436"/>
                </a:lnTo>
                <a:lnTo>
                  <a:pt x="147" y="1441"/>
                </a:lnTo>
                <a:lnTo>
                  <a:pt x="149" y="1444"/>
                </a:lnTo>
                <a:lnTo>
                  <a:pt x="151" y="1448"/>
                </a:lnTo>
                <a:lnTo>
                  <a:pt x="155" y="1450"/>
                </a:lnTo>
                <a:lnTo>
                  <a:pt x="155" y="1450"/>
                </a:lnTo>
                <a:lnTo>
                  <a:pt x="161" y="1452"/>
                </a:lnTo>
                <a:lnTo>
                  <a:pt x="168" y="1453"/>
                </a:lnTo>
                <a:lnTo>
                  <a:pt x="187" y="1454"/>
                </a:lnTo>
                <a:lnTo>
                  <a:pt x="211" y="1455"/>
                </a:lnTo>
                <a:lnTo>
                  <a:pt x="239" y="1455"/>
                </a:lnTo>
                <a:lnTo>
                  <a:pt x="288" y="1453"/>
                </a:lnTo>
                <a:lnTo>
                  <a:pt x="315" y="1452"/>
                </a:lnTo>
                <a:lnTo>
                  <a:pt x="315" y="1452"/>
                </a:lnTo>
                <a:lnTo>
                  <a:pt x="342" y="1452"/>
                </a:lnTo>
                <a:lnTo>
                  <a:pt x="382" y="1452"/>
                </a:lnTo>
                <a:lnTo>
                  <a:pt x="382" y="1452"/>
                </a:lnTo>
                <a:lnTo>
                  <a:pt x="391" y="1452"/>
                </a:lnTo>
                <a:lnTo>
                  <a:pt x="399" y="1453"/>
                </a:lnTo>
                <a:lnTo>
                  <a:pt x="417" y="1455"/>
                </a:lnTo>
                <a:lnTo>
                  <a:pt x="425" y="1456"/>
                </a:lnTo>
                <a:lnTo>
                  <a:pt x="434" y="1455"/>
                </a:lnTo>
                <a:lnTo>
                  <a:pt x="445" y="1454"/>
                </a:lnTo>
                <a:lnTo>
                  <a:pt x="454" y="1450"/>
                </a:lnTo>
                <a:lnTo>
                  <a:pt x="454" y="1450"/>
                </a:lnTo>
                <a:lnTo>
                  <a:pt x="464" y="1446"/>
                </a:lnTo>
                <a:lnTo>
                  <a:pt x="471" y="1442"/>
                </a:lnTo>
                <a:lnTo>
                  <a:pt x="476" y="1437"/>
                </a:lnTo>
                <a:lnTo>
                  <a:pt x="479" y="1433"/>
                </a:lnTo>
                <a:lnTo>
                  <a:pt x="481" y="1430"/>
                </a:lnTo>
                <a:lnTo>
                  <a:pt x="479" y="1426"/>
                </a:lnTo>
                <a:lnTo>
                  <a:pt x="477" y="1423"/>
                </a:lnTo>
                <a:lnTo>
                  <a:pt x="473" y="1419"/>
                </a:lnTo>
                <a:lnTo>
                  <a:pt x="473" y="1419"/>
                </a:lnTo>
                <a:lnTo>
                  <a:pt x="467" y="1415"/>
                </a:lnTo>
                <a:lnTo>
                  <a:pt x="459" y="1412"/>
                </a:lnTo>
                <a:lnTo>
                  <a:pt x="441" y="1406"/>
                </a:lnTo>
                <a:lnTo>
                  <a:pt x="423" y="1400"/>
                </a:lnTo>
                <a:lnTo>
                  <a:pt x="416" y="1396"/>
                </a:lnTo>
                <a:lnTo>
                  <a:pt x="411" y="1393"/>
                </a:lnTo>
                <a:lnTo>
                  <a:pt x="411" y="1393"/>
                </a:lnTo>
                <a:lnTo>
                  <a:pt x="391" y="1377"/>
                </a:lnTo>
                <a:lnTo>
                  <a:pt x="382" y="1370"/>
                </a:lnTo>
                <a:lnTo>
                  <a:pt x="377" y="1365"/>
                </a:lnTo>
                <a:lnTo>
                  <a:pt x="377" y="1365"/>
                </a:lnTo>
                <a:lnTo>
                  <a:pt x="360" y="1347"/>
                </a:lnTo>
                <a:lnTo>
                  <a:pt x="345" y="1331"/>
                </a:lnTo>
                <a:lnTo>
                  <a:pt x="345" y="1331"/>
                </a:lnTo>
                <a:lnTo>
                  <a:pt x="330" y="1318"/>
                </a:lnTo>
                <a:lnTo>
                  <a:pt x="330" y="1318"/>
                </a:lnTo>
                <a:lnTo>
                  <a:pt x="330" y="1310"/>
                </a:lnTo>
                <a:lnTo>
                  <a:pt x="332" y="1288"/>
                </a:lnTo>
                <a:lnTo>
                  <a:pt x="333" y="1274"/>
                </a:lnTo>
                <a:lnTo>
                  <a:pt x="335" y="1259"/>
                </a:lnTo>
                <a:lnTo>
                  <a:pt x="339" y="1245"/>
                </a:lnTo>
                <a:lnTo>
                  <a:pt x="342" y="1230"/>
                </a:lnTo>
                <a:lnTo>
                  <a:pt x="342" y="1230"/>
                </a:lnTo>
                <a:lnTo>
                  <a:pt x="358" y="1192"/>
                </a:lnTo>
                <a:lnTo>
                  <a:pt x="379" y="1140"/>
                </a:lnTo>
                <a:lnTo>
                  <a:pt x="397" y="1094"/>
                </a:lnTo>
                <a:lnTo>
                  <a:pt x="403" y="1078"/>
                </a:lnTo>
                <a:lnTo>
                  <a:pt x="405" y="1068"/>
                </a:lnTo>
                <a:lnTo>
                  <a:pt x="405" y="1068"/>
                </a:lnTo>
                <a:lnTo>
                  <a:pt x="405" y="1056"/>
                </a:lnTo>
                <a:lnTo>
                  <a:pt x="405" y="1054"/>
                </a:lnTo>
                <a:lnTo>
                  <a:pt x="405" y="1054"/>
                </a:lnTo>
                <a:lnTo>
                  <a:pt x="425" y="1014"/>
                </a:lnTo>
                <a:lnTo>
                  <a:pt x="440" y="983"/>
                </a:lnTo>
                <a:lnTo>
                  <a:pt x="446" y="972"/>
                </a:lnTo>
                <a:lnTo>
                  <a:pt x="448" y="964"/>
                </a:lnTo>
                <a:lnTo>
                  <a:pt x="448" y="964"/>
                </a:lnTo>
                <a:lnTo>
                  <a:pt x="451" y="954"/>
                </a:lnTo>
                <a:lnTo>
                  <a:pt x="452" y="941"/>
                </a:lnTo>
                <a:lnTo>
                  <a:pt x="453" y="930"/>
                </a:lnTo>
                <a:lnTo>
                  <a:pt x="452" y="921"/>
                </a:lnTo>
                <a:lnTo>
                  <a:pt x="452" y="921"/>
                </a:lnTo>
                <a:lnTo>
                  <a:pt x="445" y="909"/>
                </a:lnTo>
                <a:lnTo>
                  <a:pt x="434" y="889"/>
                </a:lnTo>
                <a:lnTo>
                  <a:pt x="423" y="871"/>
                </a:lnTo>
                <a:lnTo>
                  <a:pt x="421" y="864"/>
                </a:lnTo>
                <a:lnTo>
                  <a:pt x="421" y="860"/>
                </a:lnTo>
                <a:lnTo>
                  <a:pt x="421" y="860"/>
                </a:lnTo>
                <a:lnTo>
                  <a:pt x="421" y="858"/>
                </a:lnTo>
                <a:lnTo>
                  <a:pt x="421" y="854"/>
                </a:lnTo>
                <a:lnTo>
                  <a:pt x="418" y="844"/>
                </a:lnTo>
                <a:lnTo>
                  <a:pt x="412" y="832"/>
                </a:lnTo>
                <a:lnTo>
                  <a:pt x="427" y="814"/>
                </a:lnTo>
                <a:lnTo>
                  <a:pt x="536" y="946"/>
                </a:lnTo>
                <a:lnTo>
                  <a:pt x="536" y="946"/>
                </a:lnTo>
                <a:lnTo>
                  <a:pt x="537" y="954"/>
                </a:lnTo>
                <a:lnTo>
                  <a:pt x="538" y="964"/>
                </a:lnTo>
                <a:lnTo>
                  <a:pt x="543" y="975"/>
                </a:lnTo>
                <a:lnTo>
                  <a:pt x="543" y="975"/>
                </a:lnTo>
                <a:lnTo>
                  <a:pt x="552" y="993"/>
                </a:lnTo>
                <a:lnTo>
                  <a:pt x="554" y="997"/>
                </a:lnTo>
                <a:lnTo>
                  <a:pt x="556" y="1000"/>
                </a:lnTo>
                <a:lnTo>
                  <a:pt x="556" y="1000"/>
                </a:lnTo>
                <a:lnTo>
                  <a:pt x="559" y="1002"/>
                </a:lnTo>
                <a:lnTo>
                  <a:pt x="562" y="1006"/>
                </a:lnTo>
                <a:lnTo>
                  <a:pt x="565" y="1011"/>
                </a:lnTo>
                <a:lnTo>
                  <a:pt x="570" y="1014"/>
                </a:lnTo>
                <a:lnTo>
                  <a:pt x="570" y="1014"/>
                </a:lnTo>
                <a:lnTo>
                  <a:pt x="574" y="1018"/>
                </a:lnTo>
                <a:lnTo>
                  <a:pt x="582" y="1020"/>
                </a:lnTo>
                <a:lnTo>
                  <a:pt x="591" y="1025"/>
                </a:lnTo>
                <a:lnTo>
                  <a:pt x="591" y="1025"/>
                </a:lnTo>
                <a:lnTo>
                  <a:pt x="750" y="1230"/>
                </a:lnTo>
                <a:lnTo>
                  <a:pt x="909" y="1436"/>
                </a:lnTo>
                <a:lnTo>
                  <a:pt x="909" y="1436"/>
                </a:lnTo>
                <a:lnTo>
                  <a:pt x="911" y="1440"/>
                </a:lnTo>
                <a:lnTo>
                  <a:pt x="915" y="1443"/>
                </a:lnTo>
                <a:lnTo>
                  <a:pt x="919" y="1447"/>
                </a:lnTo>
                <a:lnTo>
                  <a:pt x="927" y="1450"/>
                </a:lnTo>
                <a:lnTo>
                  <a:pt x="934" y="1453"/>
                </a:lnTo>
                <a:lnTo>
                  <a:pt x="942" y="1454"/>
                </a:lnTo>
                <a:lnTo>
                  <a:pt x="952" y="1453"/>
                </a:lnTo>
                <a:lnTo>
                  <a:pt x="952" y="1453"/>
                </a:lnTo>
                <a:lnTo>
                  <a:pt x="961" y="1450"/>
                </a:lnTo>
                <a:lnTo>
                  <a:pt x="969" y="1446"/>
                </a:lnTo>
                <a:lnTo>
                  <a:pt x="973" y="1440"/>
                </a:lnTo>
                <a:lnTo>
                  <a:pt x="978" y="1433"/>
                </a:lnTo>
                <a:lnTo>
                  <a:pt x="981" y="1426"/>
                </a:lnTo>
                <a:lnTo>
                  <a:pt x="982" y="1419"/>
                </a:lnTo>
                <a:lnTo>
                  <a:pt x="982" y="1412"/>
                </a:lnTo>
                <a:lnTo>
                  <a:pt x="981" y="1405"/>
                </a:lnTo>
                <a:lnTo>
                  <a:pt x="981" y="1405"/>
                </a:lnTo>
                <a:lnTo>
                  <a:pt x="978" y="1384"/>
                </a:lnTo>
                <a:lnTo>
                  <a:pt x="977" y="1381"/>
                </a:lnTo>
                <a:lnTo>
                  <a:pt x="976" y="1378"/>
                </a:lnTo>
                <a:lnTo>
                  <a:pt x="973" y="1376"/>
                </a:lnTo>
                <a:lnTo>
                  <a:pt x="970" y="1376"/>
                </a:lnTo>
                <a:lnTo>
                  <a:pt x="970" y="1376"/>
                </a:lnTo>
                <a:lnTo>
                  <a:pt x="964" y="1376"/>
                </a:lnTo>
                <a:lnTo>
                  <a:pt x="960" y="1377"/>
                </a:lnTo>
                <a:lnTo>
                  <a:pt x="958" y="1381"/>
                </a:lnTo>
                <a:lnTo>
                  <a:pt x="954" y="1387"/>
                </a:lnTo>
                <a:lnTo>
                  <a:pt x="954" y="1387"/>
                </a:lnTo>
                <a:lnTo>
                  <a:pt x="953" y="1391"/>
                </a:lnTo>
                <a:lnTo>
                  <a:pt x="953" y="1395"/>
                </a:lnTo>
                <a:lnTo>
                  <a:pt x="953" y="1402"/>
                </a:lnTo>
                <a:lnTo>
                  <a:pt x="953" y="1405"/>
                </a:lnTo>
                <a:lnTo>
                  <a:pt x="953" y="1407"/>
                </a:lnTo>
                <a:lnTo>
                  <a:pt x="951" y="1408"/>
                </a:lnTo>
                <a:lnTo>
                  <a:pt x="947" y="1408"/>
                </a:lnTo>
                <a:lnTo>
                  <a:pt x="947" y="1408"/>
                </a:lnTo>
                <a:lnTo>
                  <a:pt x="940" y="1407"/>
                </a:lnTo>
                <a:lnTo>
                  <a:pt x="934" y="1403"/>
                </a:lnTo>
                <a:lnTo>
                  <a:pt x="929" y="1397"/>
                </a:lnTo>
                <a:lnTo>
                  <a:pt x="922" y="1387"/>
                </a:lnTo>
                <a:lnTo>
                  <a:pt x="922" y="1387"/>
                </a:lnTo>
                <a:lnTo>
                  <a:pt x="906" y="1364"/>
                </a:lnTo>
                <a:lnTo>
                  <a:pt x="882" y="1330"/>
                </a:lnTo>
                <a:lnTo>
                  <a:pt x="850" y="1286"/>
                </a:lnTo>
                <a:lnTo>
                  <a:pt x="654" y="1042"/>
                </a:lnTo>
                <a:lnTo>
                  <a:pt x="654" y="1042"/>
                </a:lnTo>
                <a:lnTo>
                  <a:pt x="636" y="994"/>
                </a:lnTo>
                <a:lnTo>
                  <a:pt x="636" y="994"/>
                </a:lnTo>
                <a:lnTo>
                  <a:pt x="633" y="981"/>
                </a:lnTo>
                <a:lnTo>
                  <a:pt x="630" y="959"/>
                </a:lnTo>
                <a:lnTo>
                  <a:pt x="627" y="937"/>
                </a:lnTo>
                <a:lnTo>
                  <a:pt x="625" y="925"/>
                </a:lnTo>
                <a:lnTo>
                  <a:pt x="625" y="925"/>
                </a:lnTo>
                <a:lnTo>
                  <a:pt x="621" y="913"/>
                </a:lnTo>
                <a:lnTo>
                  <a:pt x="619" y="907"/>
                </a:lnTo>
                <a:lnTo>
                  <a:pt x="616" y="904"/>
                </a:lnTo>
                <a:lnTo>
                  <a:pt x="616" y="904"/>
                </a:lnTo>
                <a:lnTo>
                  <a:pt x="614" y="898"/>
                </a:lnTo>
                <a:lnTo>
                  <a:pt x="610" y="884"/>
                </a:lnTo>
                <a:lnTo>
                  <a:pt x="607" y="869"/>
                </a:lnTo>
                <a:lnTo>
                  <a:pt x="604" y="856"/>
                </a:lnTo>
                <a:lnTo>
                  <a:pt x="604" y="856"/>
                </a:lnTo>
                <a:lnTo>
                  <a:pt x="602" y="829"/>
                </a:lnTo>
                <a:lnTo>
                  <a:pt x="602" y="811"/>
                </a:lnTo>
                <a:lnTo>
                  <a:pt x="602" y="811"/>
                </a:lnTo>
                <a:lnTo>
                  <a:pt x="601" y="776"/>
                </a:lnTo>
                <a:lnTo>
                  <a:pt x="598" y="725"/>
                </a:lnTo>
                <a:lnTo>
                  <a:pt x="598" y="725"/>
                </a:lnTo>
                <a:lnTo>
                  <a:pt x="597" y="713"/>
                </a:lnTo>
                <a:lnTo>
                  <a:pt x="595" y="698"/>
                </a:lnTo>
                <a:lnTo>
                  <a:pt x="588" y="668"/>
                </a:lnTo>
                <a:lnTo>
                  <a:pt x="577" y="630"/>
                </a:lnTo>
                <a:lnTo>
                  <a:pt x="577" y="630"/>
                </a:lnTo>
                <a:lnTo>
                  <a:pt x="578" y="626"/>
                </a:lnTo>
                <a:lnTo>
                  <a:pt x="582" y="620"/>
                </a:lnTo>
                <a:lnTo>
                  <a:pt x="588" y="613"/>
                </a:lnTo>
                <a:lnTo>
                  <a:pt x="588" y="613"/>
                </a:lnTo>
                <a:lnTo>
                  <a:pt x="591" y="549"/>
                </a:lnTo>
                <a:lnTo>
                  <a:pt x="595" y="504"/>
                </a:lnTo>
                <a:lnTo>
                  <a:pt x="595" y="482"/>
                </a:lnTo>
                <a:lnTo>
                  <a:pt x="595" y="482"/>
                </a:lnTo>
                <a:lnTo>
                  <a:pt x="598" y="465"/>
                </a:lnTo>
                <a:lnTo>
                  <a:pt x="607" y="432"/>
                </a:lnTo>
                <a:lnTo>
                  <a:pt x="621" y="378"/>
                </a:lnTo>
                <a:lnTo>
                  <a:pt x="621" y="378"/>
                </a:lnTo>
                <a:lnTo>
                  <a:pt x="622" y="367"/>
                </a:lnTo>
                <a:lnTo>
                  <a:pt x="621" y="352"/>
                </a:lnTo>
                <a:lnTo>
                  <a:pt x="619" y="339"/>
                </a:lnTo>
                <a:lnTo>
                  <a:pt x="616" y="333"/>
                </a:lnTo>
                <a:lnTo>
                  <a:pt x="616" y="333"/>
                </a:lnTo>
                <a:lnTo>
                  <a:pt x="619" y="331"/>
                </a:lnTo>
                <a:lnTo>
                  <a:pt x="624" y="325"/>
                </a:lnTo>
                <a:lnTo>
                  <a:pt x="641" y="310"/>
                </a:lnTo>
                <a:lnTo>
                  <a:pt x="660" y="295"/>
                </a:lnTo>
                <a:lnTo>
                  <a:pt x="667" y="290"/>
                </a:lnTo>
                <a:lnTo>
                  <a:pt x="672" y="289"/>
                </a:lnTo>
                <a:lnTo>
                  <a:pt x="672" y="289"/>
                </a:lnTo>
                <a:lnTo>
                  <a:pt x="684" y="290"/>
                </a:lnTo>
                <a:lnTo>
                  <a:pt x="702" y="293"/>
                </a:lnTo>
                <a:lnTo>
                  <a:pt x="721" y="297"/>
                </a:lnTo>
                <a:lnTo>
                  <a:pt x="727" y="297"/>
                </a:lnTo>
                <a:lnTo>
                  <a:pt x="731" y="297"/>
                </a:lnTo>
                <a:lnTo>
                  <a:pt x="731" y="297"/>
                </a:lnTo>
                <a:lnTo>
                  <a:pt x="733" y="295"/>
                </a:lnTo>
                <a:lnTo>
                  <a:pt x="737" y="289"/>
                </a:lnTo>
                <a:lnTo>
                  <a:pt x="744" y="275"/>
                </a:lnTo>
                <a:lnTo>
                  <a:pt x="744" y="275"/>
                </a:lnTo>
                <a:lnTo>
                  <a:pt x="759" y="248"/>
                </a:lnTo>
                <a:lnTo>
                  <a:pt x="759" y="248"/>
                </a:lnTo>
                <a:lnTo>
                  <a:pt x="763" y="248"/>
                </a:lnTo>
                <a:lnTo>
                  <a:pt x="770" y="248"/>
                </a:lnTo>
                <a:lnTo>
                  <a:pt x="775" y="247"/>
                </a:lnTo>
                <a:lnTo>
                  <a:pt x="779" y="245"/>
                </a:lnTo>
                <a:lnTo>
                  <a:pt x="781" y="243"/>
                </a:lnTo>
                <a:lnTo>
                  <a:pt x="782" y="241"/>
                </a:lnTo>
                <a:lnTo>
                  <a:pt x="782" y="241"/>
                </a:lnTo>
                <a:lnTo>
                  <a:pt x="784" y="235"/>
                </a:lnTo>
                <a:lnTo>
                  <a:pt x="782" y="231"/>
                </a:lnTo>
                <a:lnTo>
                  <a:pt x="781" y="225"/>
                </a:lnTo>
                <a:lnTo>
                  <a:pt x="781" y="215"/>
                </a:lnTo>
                <a:lnTo>
                  <a:pt x="781" y="215"/>
                </a:lnTo>
                <a:lnTo>
                  <a:pt x="781" y="203"/>
                </a:lnTo>
                <a:lnTo>
                  <a:pt x="780" y="195"/>
                </a:lnTo>
                <a:lnTo>
                  <a:pt x="780" y="187"/>
                </a:lnTo>
                <a:lnTo>
                  <a:pt x="781" y="183"/>
                </a:lnTo>
                <a:lnTo>
                  <a:pt x="782" y="179"/>
                </a:lnTo>
                <a:lnTo>
                  <a:pt x="782" y="179"/>
                </a:lnTo>
                <a:lnTo>
                  <a:pt x="791" y="167"/>
                </a:lnTo>
                <a:lnTo>
                  <a:pt x="793" y="161"/>
                </a:lnTo>
                <a:lnTo>
                  <a:pt x="793" y="161"/>
                </a:lnTo>
                <a:lnTo>
                  <a:pt x="798" y="130"/>
                </a:lnTo>
                <a:lnTo>
                  <a:pt x="798" y="130"/>
                </a:lnTo>
                <a:lnTo>
                  <a:pt x="799" y="129"/>
                </a:lnTo>
                <a:lnTo>
                  <a:pt x="800" y="125"/>
                </a:lnTo>
                <a:lnTo>
                  <a:pt x="803" y="120"/>
                </a:lnTo>
                <a:lnTo>
                  <a:pt x="806" y="113"/>
                </a:lnTo>
                <a:lnTo>
                  <a:pt x="806" y="113"/>
                </a:lnTo>
                <a:lnTo>
                  <a:pt x="809" y="105"/>
                </a:lnTo>
                <a:lnTo>
                  <a:pt x="811" y="95"/>
                </a:lnTo>
                <a:lnTo>
                  <a:pt x="811" y="86"/>
                </a:lnTo>
                <a:lnTo>
                  <a:pt x="809" y="71"/>
                </a:lnTo>
                <a:lnTo>
                  <a:pt x="809" y="71"/>
                </a:lnTo>
                <a:lnTo>
                  <a:pt x="806" y="64"/>
                </a:lnTo>
                <a:lnTo>
                  <a:pt x="803" y="56"/>
                </a:lnTo>
                <a:lnTo>
                  <a:pt x="792" y="42"/>
                </a:lnTo>
                <a:lnTo>
                  <a:pt x="784" y="32"/>
                </a:lnTo>
                <a:lnTo>
                  <a:pt x="780" y="28"/>
                </a:lnTo>
                <a:lnTo>
                  <a:pt x="759" y="12"/>
                </a:lnTo>
                <a:lnTo>
                  <a:pt x="759" y="12"/>
                </a:lnTo>
                <a:lnTo>
                  <a:pt x="753" y="9"/>
                </a:lnTo>
                <a:lnTo>
                  <a:pt x="747" y="5"/>
                </a:lnTo>
                <a:lnTo>
                  <a:pt x="747" y="5"/>
                </a:lnTo>
                <a:lnTo>
                  <a:pt x="746" y="6"/>
                </a:lnTo>
                <a:lnTo>
                  <a:pt x="745" y="11"/>
                </a:lnTo>
                <a:lnTo>
                  <a:pt x="744" y="17"/>
                </a:lnTo>
                <a:lnTo>
                  <a:pt x="726" y="10"/>
                </a:lnTo>
                <a:lnTo>
                  <a:pt x="722" y="18"/>
                </a:lnTo>
                <a:close/>
                <a:moveTo>
                  <a:pt x="449" y="566"/>
                </a:moveTo>
                <a:lnTo>
                  <a:pt x="449" y="566"/>
                </a:lnTo>
                <a:lnTo>
                  <a:pt x="490" y="597"/>
                </a:lnTo>
                <a:lnTo>
                  <a:pt x="490" y="597"/>
                </a:lnTo>
                <a:lnTo>
                  <a:pt x="491" y="617"/>
                </a:lnTo>
                <a:lnTo>
                  <a:pt x="494" y="661"/>
                </a:lnTo>
                <a:lnTo>
                  <a:pt x="496" y="708"/>
                </a:lnTo>
                <a:lnTo>
                  <a:pt x="499" y="727"/>
                </a:lnTo>
                <a:lnTo>
                  <a:pt x="501" y="738"/>
                </a:lnTo>
                <a:lnTo>
                  <a:pt x="501" y="738"/>
                </a:lnTo>
                <a:lnTo>
                  <a:pt x="505" y="748"/>
                </a:lnTo>
                <a:lnTo>
                  <a:pt x="511" y="761"/>
                </a:lnTo>
                <a:lnTo>
                  <a:pt x="526" y="792"/>
                </a:lnTo>
                <a:lnTo>
                  <a:pt x="541" y="826"/>
                </a:lnTo>
                <a:lnTo>
                  <a:pt x="547" y="840"/>
                </a:lnTo>
                <a:lnTo>
                  <a:pt x="549" y="851"/>
                </a:lnTo>
                <a:lnTo>
                  <a:pt x="549" y="851"/>
                </a:lnTo>
                <a:lnTo>
                  <a:pt x="550" y="869"/>
                </a:lnTo>
                <a:lnTo>
                  <a:pt x="552" y="882"/>
                </a:lnTo>
                <a:lnTo>
                  <a:pt x="552" y="890"/>
                </a:lnTo>
                <a:lnTo>
                  <a:pt x="550" y="893"/>
                </a:lnTo>
                <a:lnTo>
                  <a:pt x="550" y="893"/>
                </a:lnTo>
                <a:lnTo>
                  <a:pt x="548" y="894"/>
                </a:lnTo>
                <a:lnTo>
                  <a:pt x="544" y="898"/>
                </a:lnTo>
                <a:lnTo>
                  <a:pt x="540" y="904"/>
                </a:lnTo>
                <a:lnTo>
                  <a:pt x="437" y="785"/>
                </a:lnTo>
                <a:lnTo>
                  <a:pt x="437" y="785"/>
                </a:lnTo>
                <a:lnTo>
                  <a:pt x="442" y="774"/>
                </a:lnTo>
                <a:lnTo>
                  <a:pt x="446" y="762"/>
                </a:lnTo>
                <a:lnTo>
                  <a:pt x="447" y="756"/>
                </a:lnTo>
                <a:lnTo>
                  <a:pt x="447" y="749"/>
                </a:lnTo>
                <a:lnTo>
                  <a:pt x="447" y="749"/>
                </a:lnTo>
                <a:lnTo>
                  <a:pt x="445" y="734"/>
                </a:lnTo>
                <a:lnTo>
                  <a:pt x="441" y="719"/>
                </a:lnTo>
                <a:lnTo>
                  <a:pt x="434" y="692"/>
                </a:lnTo>
                <a:lnTo>
                  <a:pt x="434" y="692"/>
                </a:lnTo>
                <a:lnTo>
                  <a:pt x="434" y="685"/>
                </a:lnTo>
                <a:lnTo>
                  <a:pt x="433" y="675"/>
                </a:lnTo>
                <a:lnTo>
                  <a:pt x="433" y="649"/>
                </a:lnTo>
                <a:lnTo>
                  <a:pt x="433" y="613"/>
                </a:lnTo>
                <a:lnTo>
                  <a:pt x="433" y="613"/>
                </a:lnTo>
                <a:lnTo>
                  <a:pt x="435" y="603"/>
                </a:lnTo>
                <a:lnTo>
                  <a:pt x="441" y="588"/>
                </a:lnTo>
                <a:lnTo>
                  <a:pt x="449" y="566"/>
                </a:lnTo>
                <a:lnTo>
                  <a:pt x="449" y="566"/>
                </a:lnTo>
                <a:close/>
                <a:moveTo>
                  <a:pt x="346" y="558"/>
                </a:moveTo>
                <a:lnTo>
                  <a:pt x="346" y="558"/>
                </a:lnTo>
                <a:lnTo>
                  <a:pt x="354" y="593"/>
                </a:lnTo>
                <a:lnTo>
                  <a:pt x="359" y="623"/>
                </a:lnTo>
                <a:lnTo>
                  <a:pt x="363" y="645"/>
                </a:lnTo>
                <a:lnTo>
                  <a:pt x="363" y="645"/>
                </a:lnTo>
                <a:lnTo>
                  <a:pt x="367" y="681"/>
                </a:lnTo>
                <a:lnTo>
                  <a:pt x="369" y="701"/>
                </a:lnTo>
                <a:lnTo>
                  <a:pt x="369" y="701"/>
                </a:lnTo>
                <a:lnTo>
                  <a:pt x="357" y="725"/>
                </a:lnTo>
                <a:lnTo>
                  <a:pt x="357" y="725"/>
                </a:lnTo>
                <a:lnTo>
                  <a:pt x="356" y="725"/>
                </a:lnTo>
                <a:lnTo>
                  <a:pt x="354" y="724"/>
                </a:lnTo>
                <a:lnTo>
                  <a:pt x="351" y="719"/>
                </a:lnTo>
                <a:lnTo>
                  <a:pt x="341" y="703"/>
                </a:lnTo>
                <a:lnTo>
                  <a:pt x="323" y="671"/>
                </a:lnTo>
                <a:lnTo>
                  <a:pt x="323" y="671"/>
                </a:lnTo>
                <a:lnTo>
                  <a:pt x="318" y="662"/>
                </a:lnTo>
                <a:lnTo>
                  <a:pt x="312" y="655"/>
                </a:lnTo>
                <a:lnTo>
                  <a:pt x="304" y="644"/>
                </a:lnTo>
                <a:lnTo>
                  <a:pt x="304" y="644"/>
                </a:lnTo>
                <a:lnTo>
                  <a:pt x="298" y="632"/>
                </a:lnTo>
                <a:lnTo>
                  <a:pt x="294" y="623"/>
                </a:lnTo>
                <a:lnTo>
                  <a:pt x="291" y="609"/>
                </a:lnTo>
                <a:lnTo>
                  <a:pt x="291" y="609"/>
                </a:lnTo>
                <a:lnTo>
                  <a:pt x="280" y="578"/>
                </a:lnTo>
                <a:lnTo>
                  <a:pt x="273" y="558"/>
                </a:lnTo>
                <a:lnTo>
                  <a:pt x="273" y="558"/>
                </a:lnTo>
                <a:lnTo>
                  <a:pt x="274" y="557"/>
                </a:lnTo>
                <a:lnTo>
                  <a:pt x="274" y="557"/>
                </a:lnTo>
                <a:lnTo>
                  <a:pt x="279" y="557"/>
                </a:lnTo>
                <a:lnTo>
                  <a:pt x="294" y="559"/>
                </a:lnTo>
                <a:lnTo>
                  <a:pt x="310" y="563"/>
                </a:lnTo>
                <a:lnTo>
                  <a:pt x="320" y="564"/>
                </a:lnTo>
                <a:lnTo>
                  <a:pt x="320" y="564"/>
                </a:lnTo>
                <a:lnTo>
                  <a:pt x="346" y="558"/>
                </a:lnTo>
                <a:lnTo>
                  <a:pt x="346" y="5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5A61B21B-7BBF-4770-A274-FDF6066FDBD9}"/>
              </a:ext>
            </a:extLst>
          </p:cNvPr>
          <p:cNvSpPr>
            <a:spLocks noEditPoints="1"/>
          </p:cNvSpPr>
          <p:nvPr/>
        </p:nvSpPr>
        <p:spPr bwMode="auto">
          <a:xfrm>
            <a:off x="703264" y="4668220"/>
            <a:ext cx="1181100" cy="1721781"/>
          </a:xfrm>
          <a:custGeom>
            <a:avLst/>
            <a:gdLst>
              <a:gd name="T0" fmla="*/ 320 w 900"/>
              <a:gd name="T1" fmla="*/ 173 h 1312"/>
              <a:gd name="T2" fmla="*/ 204 w 900"/>
              <a:gd name="T3" fmla="*/ 228 h 1312"/>
              <a:gd name="T4" fmla="*/ 82 w 900"/>
              <a:gd name="T5" fmla="*/ 277 h 1312"/>
              <a:gd name="T6" fmla="*/ 77 w 900"/>
              <a:gd name="T7" fmla="*/ 309 h 1312"/>
              <a:gd name="T8" fmla="*/ 22 w 900"/>
              <a:gd name="T9" fmla="*/ 425 h 1312"/>
              <a:gd name="T10" fmla="*/ 0 w 900"/>
              <a:gd name="T11" fmla="*/ 682 h 1312"/>
              <a:gd name="T12" fmla="*/ 70 w 900"/>
              <a:gd name="T13" fmla="*/ 733 h 1312"/>
              <a:gd name="T14" fmla="*/ 130 w 900"/>
              <a:gd name="T15" fmla="*/ 918 h 1312"/>
              <a:gd name="T16" fmla="*/ 166 w 900"/>
              <a:gd name="T17" fmla="*/ 1178 h 1312"/>
              <a:gd name="T18" fmla="*/ 156 w 900"/>
              <a:gd name="T19" fmla="*/ 1246 h 1312"/>
              <a:gd name="T20" fmla="*/ 168 w 900"/>
              <a:gd name="T21" fmla="*/ 1285 h 1312"/>
              <a:gd name="T22" fmla="*/ 252 w 900"/>
              <a:gd name="T23" fmla="*/ 1292 h 1312"/>
              <a:gd name="T24" fmla="*/ 321 w 900"/>
              <a:gd name="T25" fmla="*/ 1311 h 1312"/>
              <a:gd name="T26" fmla="*/ 475 w 900"/>
              <a:gd name="T27" fmla="*/ 1303 h 1312"/>
              <a:gd name="T28" fmla="*/ 524 w 900"/>
              <a:gd name="T29" fmla="*/ 1279 h 1312"/>
              <a:gd name="T30" fmla="*/ 542 w 900"/>
              <a:gd name="T31" fmla="*/ 1256 h 1312"/>
              <a:gd name="T32" fmla="*/ 417 w 900"/>
              <a:gd name="T33" fmla="*/ 1227 h 1312"/>
              <a:gd name="T34" fmla="*/ 375 w 900"/>
              <a:gd name="T35" fmla="*/ 1191 h 1312"/>
              <a:gd name="T36" fmla="*/ 357 w 900"/>
              <a:gd name="T37" fmla="*/ 934 h 1312"/>
              <a:gd name="T38" fmla="*/ 354 w 900"/>
              <a:gd name="T39" fmla="*/ 873 h 1312"/>
              <a:gd name="T40" fmla="*/ 341 w 900"/>
              <a:gd name="T41" fmla="*/ 746 h 1312"/>
              <a:gd name="T42" fmla="*/ 309 w 900"/>
              <a:gd name="T43" fmla="*/ 530 h 1312"/>
              <a:gd name="T44" fmla="*/ 428 w 900"/>
              <a:gd name="T45" fmla="*/ 602 h 1312"/>
              <a:gd name="T46" fmla="*/ 576 w 900"/>
              <a:gd name="T47" fmla="*/ 802 h 1312"/>
              <a:gd name="T48" fmla="*/ 580 w 900"/>
              <a:gd name="T49" fmla="*/ 841 h 1312"/>
              <a:gd name="T50" fmla="*/ 606 w 900"/>
              <a:gd name="T51" fmla="*/ 869 h 1312"/>
              <a:gd name="T52" fmla="*/ 615 w 900"/>
              <a:gd name="T53" fmla="*/ 894 h 1312"/>
              <a:gd name="T54" fmla="*/ 839 w 900"/>
              <a:gd name="T55" fmla="*/ 1274 h 1312"/>
              <a:gd name="T56" fmla="*/ 870 w 900"/>
              <a:gd name="T57" fmla="*/ 1275 h 1312"/>
              <a:gd name="T58" fmla="*/ 898 w 900"/>
              <a:gd name="T59" fmla="*/ 1229 h 1312"/>
              <a:gd name="T60" fmla="*/ 862 w 900"/>
              <a:gd name="T61" fmla="*/ 1204 h 1312"/>
              <a:gd name="T62" fmla="*/ 848 w 900"/>
              <a:gd name="T63" fmla="*/ 1237 h 1312"/>
              <a:gd name="T64" fmla="*/ 734 w 900"/>
              <a:gd name="T65" fmla="*/ 1013 h 1312"/>
              <a:gd name="T66" fmla="*/ 657 w 900"/>
              <a:gd name="T67" fmla="*/ 833 h 1312"/>
              <a:gd name="T68" fmla="*/ 614 w 900"/>
              <a:gd name="T69" fmla="*/ 592 h 1312"/>
              <a:gd name="T70" fmla="*/ 609 w 900"/>
              <a:gd name="T71" fmla="*/ 475 h 1312"/>
              <a:gd name="T72" fmla="*/ 643 w 900"/>
              <a:gd name="T73" fmla="*/ 272 h 1312"/>
              <a:gd name="T74" fmla="*/ 669 w 900"/>
              <a:gd name="T75" fmla="*/ 255 h 1312"/>
              <a:gd name="T76" fmla="*/ 683 w 900"/>
              <a:gd name="T77" fmla="*/ 223 h 1312"/>
              <a:gd name="T78" fmla="*/ 695 w 900"/>
              <a:gd name="T79" fmla="*/ 206 h 1312"/>
              <a:gd name="T80" fmla="*/ 703 w 900"/>
              <a:gd name="T81" fmla="*/ 152 h 1312"/>
              <a:gd name="T82" fmla="*/ 719 w 900"/>
              <a:gd name="T83" fmla="*/ 74 h 1312"/>
              <a:gd name="T84" fmla="*/ 578 w 900"/>
              <a:gd name="T85" fmla="*/ 5 h 1312"/>
              <a:gd name="T86" fmla="*/ 526 w 900"/>
              <a:gd name="T87" fmla="*/ 39 h 1312"/>
              <a:gd name="T88" fmla="*/ 493 w 900"/>
              <a:gd name="T89" fmla="*/ 83 h 1312"/>
              <a:gd name="T90" fmla="*/ 497 w 900"/>
              <a:gd name="T91" fmla="*/ 110 h 1312"/>
              <a:gd name="T92" fmla="*/ 488 w 900"/>
              <a:gd name="T93" fmla="*/ 427 h 1312"/>
              <a:gd name="T94" fmla="*/ 520 w 900"/>
              <a:gd name="T95" fmla="*/ 510 h 1312"/>
              <a:gd name="T96" fmla="*/ 532 w 900"/>
              <a:gd name="T97" fmla="*/ 583 h 1312"/>
              <a:gd name="T98" fmla="*/ 497 w 900"/>
              <a:gd name="T99" fmla="*/ 596 h 1312"/>
              <a:gd name="T100" fmla="*/ 493 w 900"/>
              <a:gd name="T101" fmla="*/ 554 h 1312"/>
              <a:gd name="T102" fmla="*/ 469 w 900"/>
              <a:gd name="T103" fmla="*/ 522 h 1312"/>
              <a:gd name="T104" fmla="*/ 454 w 900"/>
              <a:gd name="T105" fmla="*/ 534 h 1312"/>
              <a:gd name="T106" fmla="*/ 406 w 900"/>
              <a:gd name="T107" fmla="*/ 509 h 1312"/>
              <a:gd name="T108" fmla="*/ 237 w 900"/>
              <a:gd name="T109" fmla="*/ 1001 h 1312"/>
              <a:gd name="T110" fmla="*/ 279 w 900"/>
              <a:gd name="T111" fmla="*/ 1149 h 1312"/>
              <a:gd name="T112" fmla="*/ 251 w 900"/>
              <a:gd name="T113" fmla="*/ 1196 h 1312"/>
              <a:gd name="T114" fmla="*/ 228 w 900"/>
              <a:gd name="T115" fmla="*/ 1006 h 1312"/>
              <a:gd name="T116" fmla="*/ 228 w 900"/>
              <a:gd name="T117" fmla="*/ 976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0" h="1312">
                <a:moveTo>
                  <a:pt x="481" y="163"/>
                </a:moveTo>
                <a:lnTo>
                  <a:pt x="481" y="163"/>
                </a:lnTo>
                <a:lnTo>
                  <a:pt x="459" y="163"/>
                </a:lnTo>
                <a:lnTo>
                  <a:pt x="407" y="165"/>
                </a:lnTo>
                <a:lnTo>
                  <a:pt x="376" y="167"/>
                </a:lnTo>
                <a:lnTo>
                  <a:pt x="346" y="170"/>
                </a:lnTo>
                <a:lnTo>
                  <a:pt x="320" y="173"/>
                </a:lnTo>
                <a:lnTo>
                  <a:pt x="298" y="177"/>
                </a:lnTo>
                <a:lnTo>
                  <a:pt x="298" y="177"/>
                </a:lnTo>
                <a:lnTo>
                  <a:pt x="280" y="184"/>
                </a:lnTo>
                <a:lnTo>
                  <a:pt x="261" y="193"/>
                </a:lnTo>
                <a:lnTo>
                  <a:pt x="243" y="203"/>
                </a:lnTo>
                <a:lnTo>
                  <a:pt x="223" y="216"/>
                </a:lnTo>
                <a:lnTo>
                  <a:pt x="204" y="228"/>
                </a:lnTo>
                <a:lnTo>
                  <a:pt x="186" y="238"/>
                </a:lnTo>
                <a:lnTo>
                  <a:pt x="168" y="247"/>
                </a:lnTo>
                <a:lnTo>
                  <a:pt x="150" y="254"/>
                </a:lnTo>
                <a:lnTo>
                  <a:pt x="150" y="254"/>
                </a:lnTo>
                <a:lnTo>
                  <a:pt x="119" y="264"/>
                </a:lnTo>
                <a:lnTo>
                  <a:pt x="96" y="271"/>
                </a:lnTo>
                <a:lnTo>
                  <a:pt x="82" y="277"/>
                </a:lnTo>
                <a:lnTo>
                  <a:pt x="78" y="279"/>
                </a:lnTo>
                <a:lnTo>
                  <a:pt x="77" y="280"/>
                </a:lnTo>
                <a:lnTo>
                  <a:pt x="77" y="280"/>
                </a:lnTo>
                <a:lnTo>
                  <a:pt x="79" y="294"/>
                </a:lnTo>
                <a:lnTo>
                  <a:pt x="83" y="306"/>
                </a:lnTo>
                <a:lnTo>
                  <a:pt x="83" y="306"/>
                </a:lnTo>
                <a:lnTo>
                  <a:pt x="77" y="309"/>
                </a:lnTo>
                <a:lnTo>
                  <a:pt x="64" y="320"/>
                </a:lnTo>
                <a:lnTo>
                  <a:pt x="50" y="334"/>
                </a:lnTo>
                <a:lnTo>
                  <a:pt x="44" y="342"/>
                </a:lnTo>
                <a:lnTo>
                  <a:pt x="41" y="349"/>
                </a:lnTo>
                <a:lnTo>
                  <a:pt x="41" y="349"/>
                </a:lnTo>
                <a:lnTo>
                  <a:pt x="34" y="378"/>
                </a:lnTo>
                <a:lnTo>
                  <a:pt x="22" y="425"/>
                </a:lnTo>
                <a:lnTo>
                  <a:pt x="11" y="474"/>
                </a:lnTo>
                <a:lnTo>
                  <a:pt x="8" y="494"/>
                </a:lnTo>
                <a:lnTo>
                  <a:pt x="7" y="509"/>
                </a:lnTo>
                <a:lnTo>
                  <a:pt x="7" y="509"/>
                </a:lnTo>
                <a:lnTo>
                  <a:pt x="7" y="548"/>
                </a:lnTo>
                <a:lnTo>
                  <a:pt x="5" y="606"/>
                </a:lnTo>
                <a:lnTo>
                  <a:pt x="0" y="682"/>
                </a:lnTo>
                <a:lnTo>
                  <a:pt x="0" y="682"/>
                </a:lnTo>
                <a:lnTo>
                  <a:pt x="47" y="706"/>
                </a:lnTo>
                <a:lnTo>
                  <a:pt x="47" y="706"/>
                </a:lnTo>
                <a:lnTo>
                  <a:pt x="52" y="712"/>
                </a:lnTo>
                <a:lnTo>
                  <a:pt x="59" y="720"/>
                </a:lnTo>
                <a:lnTo>
                  <a:pt x="70" y="733"/>
                </a:lnTo>
                <a:lnTo>
                  <a:pt x="70" y="733"/>
                </a:lnTo>
                <a:lnTo>
                  <a:pt x="74" y="736"/>
                </a:lnTo>
                <a:lnTo>
                  <a:pt x="80" y="739"/>
                </a:lnTo>
                <a:lnTo>
                  <a:pt x="89" y="743"/>
                </a:lnTo>
                <a:lnTo>
                  <a:pt x="121" y="843"/>
                </a:lnTo>
                <a:lnTo>
                  <a:pt x="121" y="843"/>
                </a:lnTo>
                <a:lnTo>
                  <a:pt x="125" y="881"/>
                </a:lnTo>
                <a:lnTo>
                  <a:pt x="130" y="918"/>
                </a:lnTo>
                <a:lnTo>
                  <a:pt x="135" y="958"/>
                </a:lnTo>
                <a:lnTo>
                  <a:pt x="135" y="958"/>
                </a:lnTo>
                <a:lnTo>
                  <a:pt x="153" y="1074"/>
                </a:lnTo>
                <a:lnTo>
                  <a:pt x="162" y="1133"/>
                </a:lnTo>
                <a:lnTo>
                  <a:pt x="166" y="1166"/>
                </a:lnTo>
                <a:lnTo>
                  <a:pt x="166" y="1166"/>
                </a:lnTo>
                <a:lnTo>
                  <a:pt x="166" y="1178"/>
                </a:lnTo>
                <a:lnTo>
                  <a:pt x="163" y="1189"/>
                </a:lnTo>
                <a:lnTo>
                  <a:pt x="160" y="1199"/>
                </a:lnTo>
                <a:lnTo>
                  <a:pt x="160" y="1199"/>
                </a:lnTo>
                <a:lnTo>
                  <a:pt x="159" y="1213"/>
                </a:lnTo>
                <a:lnTo>
                  <a:pt x="159" y="1213"/>
                </a:lnTo>
                <a:lnTo>
                  <a:pt x="157" y="1223"/>
                </a:lnTo>
                <a:lnTo>
                  <a:pt x="156" y="1246"/>
                </a:lnTo>
                <a:lnTo>
                  <a:pt x="156" y="1258"/>
                </a:lnTo>
                <a:lnTo>
                  <a:pt x="156" y="1269"/>
                </a:lnTo>
                <a:lnTo>
                  <a:pt x="159" y="1277"/>
                </a:lnTo>
                <a:lnTo>
                  <a:pt x="160" y="1280"/>
                </a:lnTo>
                <a:lnTo>
                  <a:pt x="161" y="1282"/>
                </a:lnTo>
                <a:lnTo>
                  <a:pt x="161" y="1282"/>
                </a:lnTo>
                <a:lnTo>
                  <a:pt x="168" y="1285"/>
                </a:lnTo>
                <a:lnTo>
                  <a:pt x="180" y="1286"/>
                </a:lnTo>
                <a:lnTo>
                  <a:pt x="211" y="1288"/>
                </a:lnTo>
                <a:lnTo>
                  <a:pt x="253" y="1288"/>
                </a:lnTo>
                <a:lnTo>
                  <a:pt x="253" y="1288"/>
                </a:lnTo>
                <a:lnTo>
                  <a:pt x="252" y="1289"/>
                </a:lnTo>
                <a:lnTo>
                  <a:pt x="251" y="1289"/>
                </a:lnTo>
                <a:lnTo>
                  <a:pt x="252" y="1292"/>
                </a:lnTo>
                <a:lnTo>
                  <a:pt x="255" y="1293"/>
                </a:lnTo>
                <a:lnTo>
                  <a:pt x="261" y="1297"/>
                </a:lnTo>
                <a:lnTo>
                  <a:pt x="270" y="1300"/>
                </a:lnTo>
                <a:lnTo>
                  <a:pt x="284" y="1305"/>
                </a:lnTo>
                <a:lnTo>
                  <a:pt x="284" y="1305"/>
                </a:lnTo>
                <a:lnTo>
                  <a:pt x="302" y="1309"/>
                </a:lnTo>
                <a:lnTo>
                  <a:pt x="321" y="1311"/>
                </a:lnTo>
                <a:lnTo>
                  <a:pt x="340" y="1312"/>
                </a:lnTo>
                <a:lnTo>
                  <a:pt x="359" y="1312"/>
                </a:lnTo>
                <a:lnTo>
                  <a:pt x="396" y="1310"/>
                </a:lnTo>
                <a:lnTo>
                  <a:pt x="430" y="1308"/>
                </a:lnTo>
                <a:lnTo>
                  <a:pt x="430" y="1308"/>
                </a:lnTo>
                <a:lnTo>
                  <a:pt x="460" y="1305"/>
                </a:lnTo>
                <a:lnTo>
                  <a:pt x="475" y="1303"/>
                </a:lnTo>
                <a:lnTo>
                  <a:pt x="488" y="1299"/>
                </a:lnTo>
                <a:lnTo>
                  <a:pt x="500" y="1296"/>
                </a:lnTo>
                <a:lnTo>
                  <a:pt x="511" y="1291"/>
                </a:lnTo>
                <a:lnTo>
                  <a:pt x="519" y="1286"/>
                </a:lnTo>
                <a:lnTo>
                  <a:pt x="521" y="1282"/>
                </a:lnTo>
                <a:lnTo>
                  <a:pt x="524" y="1279"/>
                </a:lnTo>
                <a:lnTo>
                  <a:pt x="524" y="1279"/>
                </a:lnTo>
                <a:lnTo>
                  <a:pt x="529" y="1273"/>
                </a:lnTo>
                <a:lnTo>
                  <a:pt x="535" y="1268"/>
                </a:lnTo>
                <a:lnTo>
                  <a:pt x="546" y="1262"/>
                </a:lnTo>
                <a:lnTo>
                  <a:pt x="548" y="1261"/>
                </a:lnTo>
                <a:lnTo>
                  <a:pt x="548" y="1259"/>
                </a:lnTo>
                <a:lnTo>
                  <a:pt x="547" y="1258"/>
                </a:lnTo>
                <a:lnTo>
                  <a:pt x="542" y="1256"/>
                </a:lnTo>
                <a:lnTo>
                  <a:pt x="532" y="1251"/>
                </a:lnTo>
                <a:lnTo>
                  <a:pt x="532" y="1251"/>
                </a:lnTo>
                <a:lnTo>
                  <a:pt x="517" y="1246"/>
                </a:lnTo>
                <a:lnTo>
                  <a:pt x="497" y="1241"/>
                </a:lnTo>
                <a:lnTo>
                  <a:pt x="455" y="1234"/>
                </a:lnTo>
                <a:lnTo>
                  <a:pt x="435" y="1231"/>
                </a:lnTo>
                <a:lnTo>
                  <a:pt x="417" y="1227"/>
                </a:lnTo>
                <a:lnTo>
                  <a:pt x="404" y="1223"/>
                </a:lnTo>
                <a:lnTo>
                  <a:pt x="400" y="1221"/>
                </a:lnTo>
                <a:lnTo>
                  <a:pt x="396" y="1219"/>
                </a:lnTo>
                <a:lnTo>
                  <a:pt x="396" y="1219"/>
                </a:lnTo>
                <a:lnTo>
                  <a:pt x="382" y="1202"/>
                </a:lnTo>
                <a:lnTo>
                  <a:pt x="377" y="1196"/>
                </a:lnTo>
                <a:lnTo>
                  <a:pt x="375" y="1191"/>
                </a:lnTo>
                <a:lnTo>
                  <a:pt x="375" y="1191"/>
                </a:lnTo>
                <a:lnTo>
                  <a:pt x="371" y="1121"/>
                </a:lnTo>
                <a:lnTo>
                  <a:pt x="365" y="1022"/>
                </a:lnTo>
                <a:lnTo>
                  <a:pt x="365" y="1022"/>
                </a:lnTo>
                <a:lnTo>
                  <a:pt x="360" y="963"/>
                </a:lnTo>
                <a:lnTo>
                  <a:pt x="358" y="944"/>
                </a:lnTo>
                <a:lnTo>
                  <a:pt x="357" y="934"/>
                </a:lnTo>
                <a:lnTo>
                  <a:pt x="357" y="934"/>
                </a:lnTo>
                <a:lnTo>
                  <a:pt x="356" y="929"/>
                </a:lnTo>
                <a:lnTo>
                  <a:pt x="354" y="925"/>
                </a:lnTo>
                <a:lnTo>
                  <a:pt x="356" y="903"/>
                </a:lnTo>
                <a:lnTo>
                  <a:pt x="356" y="903"/>
                </a:lnTo>
                <a:lnTo>
                  <a:pt x="356" y="889"/>
                </a:lnTo>
                <a:lnTo>
                  <a:pt x="354" y="873"/>
                </a:lnTo>
                <a:lnTo>
                  <a:pt x="351" y="834"/>
                </a:lnTo>
                <a:lnTo>
                  <a:pt x="344" y="779"/>
                </a:lnTo>
                <a:lnTo>
                  <a:pt x="344" y="779"/>
                </a:lnTo>
                <a:lnTo>
                  <a:pt x="341" y="759"/>
                </a:lnTo>
                <a:lnTo>
                  <a:pt x="339" y="749"/>
                </a:lnTo>
                <a:lnTo>
                  <a:pt x="339" y="749"/>
                </a:lnTo>
                <a:lnTo>
                  <a:pt x="341" y="746"/>
                </a:lnTo>
                <a:lnTo>
                  <a:pt x="344" y="743"/>
                </a:lnTo>
                <a:lnTo>
                  <a:pt x="345" y="740"/>
                </a:lnTo>
                <a:lnTo>
                  <a:pt x="345" y="740"/>
                </a:lnTo>
                <a:lnTo>
                  <a:pt x="344" y="730"/>
                </a:lnTo>
                <a:lnTo>
                  <a:pt x="340" y="704"/>
                </a:lnTo>
                <a:lnTo>
                  <a:pt x="328" y="634"/>
                </a:lnTo>
                <a:lnTo>
                  <a:pt x="309" y="530"/>
                </a:lnTo>
                <a:lnTo>
                  <a:pt x="390" y="569"/>
                </a:lnTo>
                <a:lnTo>
                  <a:pt x="390" y="569"/>
                </a:lnTo>
                <a:lnTo>
                  <a:pt x="392" y="570"/>
                </a:lnTo>
                <a:lnTo>
                  <a:pt x="396" y="576"/>
                </a:lnTo>
                <a:lnTo>
                  <a:pt x="407" y="586"/>
                </a:lnTo>
                <a:lnTo>
                  <a:pt x="428" y="602"/>
                </a:lnTo>
                <a:lnTo>
                  <a:pt x="428" y="602"/>
                </a:lnTo>
                <a:lnTo>
                  <a:pt x="440" y="612"/>
                </a:lnTo>
                <a:lnTo>
                  <a:pt x="451" y="618"/>
                </a:lnTo>
                <a:lnTo>
                  <a:pt x="459" y="623"/>
                </a:lnTo>
                <a:lnTo>
                  <a:pt x="465" y="625"/>
                </a:lnTo>
                <a:lnTo>
                  <a:pt x="473" y="628"/>
                </a:lnTo>
                <a:lnTo>
                  <a:pt x="477" y="628"/>
                </a:lnTo>
                <a:lnTo>
                  <a:pt x="576" y="802"/>
                </a:lnTo>
                <a:lnTo>
                  <a:pt x="576" y="802"/>
                </a:lnTo>
                <a:lnTo>
                  <a:pt x="574" y="804"/>
                </a:lnTo>
                <a:lnTo>
                  <a:pt x="574" y="811"/>
                </a:lnTo>
                <a:lnTo>
                  <a:pt x="576" y="823"/>
                </a:lnTo>
                <a:lnTo>
                  <a:pt x="578" y="832"/>
                </a:lnTo>
                <a:lnTo>
                  <a:pt x="580" y="841"/>
                </a:lnTo>
                <a:lnTo>
                  <a:pt x="580" y="841"/>
                </a:lnTo>
                <a:lnTo>
                  <a:pt x="584" y="850"/>
                </a:lnTo>
                <a:lnTo>
                  <a:pt x="589" y="857"/>
                </a:lnTo>
                <a:lnTo>
                  <a:pt x="592" y="862"/>
                </a:lnTo>
                <a:lnTo>
                  <a:pt x="597" y="864"/>
                </a:lnTo>
                <a:lnTo>
                  <a:pt x="603" y="868"/>
                </a:lnTo>
                <a:lnTo>
                  <a:pt x="606" y="869"/>
                </a:lnTo>
                <a:lnTo>
                  <a:pt x="606" y="869"/>
                </a:lnTo>
                <a:lnTo>
                  <a:pt x="601" y="880"/>
                </a:lnTo>
                <a:lnTo>
                  <a:pt x="600" y="888"/>
                </a:lnTo>
                <a:lnTo>
                  <a:pt x="600" y="892"/>
                </a:lnTo>
                <a:lnTo>
                  <a:pt x="602" y="894"/>
                </a:lnTo>
                <a:lnTo>
                  <a:pt x="602" y="894"/>
                </a:lnTo>
                <a:lnTo>
                  <a:pt x="608" y="894"/>
                </a:lnTo>
                <a:lnTo>
                  <a:pt x="615" y="894"/>
                </a:lnTo>
                <a:lnTo>
                  <a:pt x="624" y="892"/>
                </a:lnTo>
                <a:lnTo>
                  <a:pt x="812" y="1241"/>
                </a:lnTo>
                <a:lnTo>
                  <a:pt x="812" y="1241"/>
                </a:lnTo>
                <a:lnTo>
                  <a:pt x="817" y="1250"/>
                </a:lnTo>
                <a:lnTo>
                  <a:pt x="823" y="1258"/>
                </a:lnTo>
                <a:lnTo>
                  <a:pt x="830" y="1267"/>
                </a:lnTo>
                <a:lnTo>
                  <a:pt x="839" y="1274"/>
                </a:lnTo>
                <a:lnTo>
                  <a:pt x="844" y="1277"/>
                </a:lnTo>
                <a:lnTo>
                  <a:pt x="850" y="1279"/>
                </a:lnTo>
                <a:lnTo>
                  <a:pt x="854" y="1280"/>
                </a:lnTo>
                <a:lnTo>
                  <a:pt x="859" y="1280"/>
                </a:lnTo>
                <a:lnTo>
                  <a:pt x="864" y="1279"/>
                </a:lnTo>
                <a:lnTo>
                  <a:pt x="870" y="1275"/>
                </a:lnTo>
                <a:lnTo>
                  <a:pt x="870" y="1275"/>
                </a:lnTo>
                <a:lnTo>
                  <a:pt x="887" y="1259"/>
                </a:lnTo>
                <a:lnTo>
                  <a:pt x="893" y="1253"/>
                </a:lnTo>
                <a:lnTo>
                  <a:pt x="896" y="1249"/>
                </a:lnTo>
                <a:lnTo>
                  <a:pt x="899" y="1243"/>
                </a:lnTo>
                <a:lnTo>
                  <a:pt x="900" y="1238"/>
                </a:lnTo>
                <a:lnTo>
                  <a:pt x="899" y="1234"/>
                </a:lnTo>
                <a:lnTo>
                  <a:pt x="898" y="1229"/>
                </a:lnTo>
                <a:lnTo>
                  <a:pt x="898" y="1229"/>
                </a:lnTo>
                <a:lnTo>
                  <a:pt x="889" y="1220"/>
                </a:lnTo>
                <a:lnTo>
                  <a:pt x="878" y="1209"/>
                </a:lnTo>
                <a:lnTo>
                  <a:pt x="872" y="1205"/>
                </a:lnTo>
                <a:lnTo>
                  <a:pt x="868" y="1203"/>
                </a:lnTo>
                <a:lnTo>
                  <a:pt x="863" y="1203"/>
                </a:lnTo>
                <a:lnTo>
                  <a:pt x="862" y="1204"/>
                </a:lnTo>
                <a:lnTo>
                  <a:pt x="859" y="1207"/>
                </a:lnTo>
                <a:lnTo>
                  <a:pt x="859" y="1207"/>
                </a:lnTo>
                <a:lnTo>
                  <a:pt x="857" y="1211"/>
                </a:lnTo>
                <a:lnTo>
                  <a:pt x="856" y="1217"/>
                </a:lnTo>
                <a:lnTo>
                  <a:pt x="852" y="1228"/>
                </a:lnTo>
                <a:lnTo>
                  <a:pt x="850" y="1235"/>
                </a:lnTo>
                <a:lnTo>
                  <a:pt x="848" y="1237"/>
                </a:lnTo>
                <a:lnTo>
                  <a:pt x="847" y="1237"/>
                </a:lnTo>
                <a:lnTo>
                  <a:pt x="847" y="1237"/>
                </a:lnTo>
                <a:lnTo>
                  <a:pt x="832" y="1205"/>
                </a:lnTo>
                <a:lnTo>
                  <a:pt x="799" y="1139"/>
                </a:lnTo>
                <a:lnTo>
                  <a:pt x="762" y="1066"/>
                </a:lnTo>
                <a:lnTo>
                  <a:pt x="746" y="1036"/>
                </a:lnTo>
                <a:lnTo>
                  <a:pt x="734" y="1013"/>
                </a:lnTo>
                <a:lnTo>
                  <a:pt x="734" y="1013"/>
                </a:lnTo>
                <a:lnTo>
                  <a:pt x="710" y="971"/>
                </a:lnTo>
                <a:lnTo>
                  <a:pt x="683" y="921"/>
                </a:lnTo>
                <a:lnTo>
                  <a:pt x="650" y="861"/>
                </a:lnTo>
                <a:lnTo>
                  <a:pt x="650" y="861"/>
                </a:lnTo>
                <a:lnTo>
                  <a:pt x="652" y="852"/>
                </a:lnTo>
                <a:lnTo>
                  <a:pt x="657" y="833"/>
                </a:lnTo>
                <a:lnTo>
                  <a:pt x="657" y="833"/>
                </a:lnTo>
                <a:lnTo>
                  <a:pt x="657" y="825"/>
                </a:lnTo>
                <a:lnTo>
                  <a:pt x="656" y="814"/>
                </a:lnTo>
                <a:lnTo>
                  <a:pt x="651" y="786"/>
                </a:lnTo>
                <a:lnTo>
                  <a:pt x="644" y="750"/>
                </a:lnTo>
                <a:lnTo>
                  <a:pt x="644" y="750"/>
                </a:lnTo>
                <a:lnTo>
                  <a:pt x="614" y="592"/>
                </a:lnTo>
                <a:lnTo>
                  <a:pt x="614" y="592"/>
                </a:lnTo>
                <a:lnTo>
                  <a:pt x="607" y="554"/>
                </a:lnTo>
                <a:lnTo>
                  <a:pt x="602" y="531"/>
                </a:lnTo>
                <a:lnTo>
                  <a:pt x="600" y="517"/>
                </a:lnTo>
                <a:lnTo>
                  <a:pt x="600" y="481"/>
                </a:lnTo>
                <a:lnTo>
                  <a:pt x="609" y="475"/>
                </a:lnTo>
                <a:lnTo>
                  <a:pt x="609" y="475"/>
                </a:lnTo>
                <a:lnTo>
                  <a:pt x="621" y="338"/>
                </a:lnTo>
                <a:lnTo>
                  <a:pt x="621" y="338"/>
                </a:lnTo>
                <a:lnTo>
                  <a:pt x="628" y="300"/>
                </a:lnTo>
                <a:lnTo>
                  <a:pt x="634" y="270"/>
                </a:lnTo>
                <a:lnTo>
                  <a:pt x="634" y="270"/>
                </a:lnTo>
                <a:lnTo>
                  <a:pt x="637" y="271"/>
                </a:lnTo>
                <a:lnTo>
                  <a:pt x="643" y="272"/>
                </a:lnTo>
                <a:lnTo>
                  <a:pt x="646" y="272"/>
                </a:lnTo>
                <a:lnTo>
                  <a:pt x="651" y="271"/>
                </a:lnTo>
                <a:lnTo>
                  <a:pt x="656" y="268"/>
                </a:lnTo>
                <a:lnTo>
                  <a:pt x="661" y="265"/>
                </a:lnTo>
                <a:lnTo>
                  <a:pt x="661" y="265"/>
                </a:lnTo>
                <a:lnTo>
                  <a:pt x="666" y="260"/>
                </a:lnTo>
                <a:lnTo>
                  <a:pt x="669" y="255"/>
                </a:lnTo>
                <a:lnTo>
                  <a:pt x="672" y="249"/>
                </a:lnTo>
                <a:lnTo>
                  <a:pt x="674" y="243"/>
                </a:lnTo>
                <a:lnTo>
                  <a:pt x="677" y="234"/>
                </a:lnTo>
                <a:lnTo>
                  <a:pt x="677" y="228"/>
                </a:lnTo>
                <a:lnTo>
                  <a:pt x="677" y="228"/>
                </a:lnTo>
                <a:lnTo>
                  <a:pt x="679" y="225"/>
                </a:lnTo>
                <a:lnTo>
                  <a:pt x="683" y="223"/>
                </a:lnTo>
                <a:lnTo>
                  <a:pt x="687" y="220"/>
                </a:lnTo>
                <a:lnTo>
                  <a:pt x="690" y="218"/>
                </a:lnTo>
                <a:lnTo>
                  <a:pt x="690" y="218"/>
                </a:lnTo>
                <a:lnTo>
                  <a:pt x="692" y="214"/>
                </a:lnTo>
                <a:lnTo>
                  <a:pt x="693" y="212"/>
                </a:lnTo>
                <a:lnTo>
                  <a:pt x="695" y="206"/>
                </a:lnTo>
                <a:lnTo>
                  <a:pt x="695" y="206"/>
                </a:lnTo>
                <a:lnTo>
                  <a:pt x="693" y="190"/>
                </a:lnTo>
                <a:lnTo>
                  <a:pt x="693" y="183"/>
                </a:lnTo>
                <a:lnTo>
                  <a:pt x="695" y="179"/>
                </a:lnTo>
                <a:lnTo>
                  <a:pt x="696" y="177"/>
                </a:lnTo>
                <a:lnTo>
                  <a:pt x="696" y="177"/>
                </a:lnTo>
                <a:lnTo>
                  <a:pt x="699" y="169"/>
                </a:lnTo>
                <a:lnTo>
                  <a:pt x="703" y="152"/>
                </a:lnTo>
                <a:lnTo>
                  <a:pt x="708" y="128"/>
                </a:lnTo>
                <a:lnTo>
                  <a:pt x="708" y="128"/>
                </a:lnTo>
                <a:lnTo>
                  <a:pt x="713" y="124"/>
                </a:lnTo>
                <a:lnTo>
                  <a:pt x="722" y="117"/>
                </a:lnTo>
                <a:lnTo>
                  <a:pt x="737" y="109"/>
                </a:lnTo>
                <a:lnTo>
                  <a:pt x="725" y="101"/>
                </a:lnTo>
                <a:lnTo>
                  <a:pt x="719" y="74"/>
                </a:lnTo>
                <a:lnTo>
                  <a:pt x="699" y="61"/>
                </a:lnTo>
                <a:lnTo>
                  <a:pt x="681" y="41"/>
                </a:lnTo>
                <a:lnTo>
                  <a:pt x="649" y="20"/>
                </a:lnTo>
                <a:lnTo>
                  <a:pt x="606" y="0"/>
                </a:lnTo>
                <a:lnTo>
                  <a:pt x="606" y="0"/>
                </a:lnTo>
                <a:lnTo>
                  <a:pt x="589" y="3"/>
                </a:lnTo>
                <a:lnTo>
                  <a:pt x="578" y="5"/>
                </a:lnTo>
                <a:lnTo>
                  <a:pt x="574" y="6"/>
                </a:lnTo>
                <a:lnTo>
                  <a:pt x="573" y="8"/>
                </a:lnTo>
                <a:lnTo>
                  <a:pt x="526" y="23"/>
                </a:lnTo>
                <a:lnTo>
                  <a:pt x="526" y="23"/>
                </a:lnTo>
                <a:lnTo>
                  <a:pt x="527" y="28"/>
                </a:lnTo>
                <a:lnTo>
                  <a:pt x="527" y="34"/>
                </a:lnTo>
                <a:lnTo>
                  <a:pt x="526" y="39"/>
                </a:lnTo>
                <a:lnTo>
                  <a:pt x="526" y="39"/>
                </a:lnTo>
                <a:lnTo>
                  <a:pt x="523" y="45"/>
                </a:lnTo>
                <a:lnTo>
                  <a:pt x="515" y="51"/>
                </a:lnTo>
                <a:lnTo>
                  <a:pt x="507" y="59"/>
                </a:lnTo>
                <a:lnTo>
                  <a:pt x="502" y="77"/>
                </a:lnTo>
                <a:lnTo>
                  <a:pt x="502" y="77"/>
                </a:lnTo>
                <a:lnTo>
                  <a:pt x="493" y="83"/>
                </a:lnTo>
                <a:lnTo>
                  <a:pt x="488" y="89"/>
                </a:lnTo>
                <a:lnTo>
                  <a:pt x="485" y="92"/>
                </a:lnTo>
                <a:lnTo>
                  <a:pt x="485" y="94"/>
                </a:lnTo>
                <a:lnTo>
                  <a:pt x="485" y="94"/>
                </a:lnTo>
                <a:lnTo>
                  <a:pt x="488" y="99"/>
                </a:lnTo>
                <a:lnTo>
                  <a:pt x="493" y="104"/>
                </a:lnTo>
                <a:lnTo>
                  <a:pt x="497" y="110"/>
                </a:lnTo>
                <a:lnTo>
                  <a:pt x="491" y="123"/>
                </a:lnTo>
                <a:lnTo>
                  <a:pt x="496" y="141"/>
                </a:lnTo>
                <a:lnTo>
                  <a:pt x="481" y="163"/>
                </a:lnTo>
                <a:close/>
                <a:moveTo>
                  <a:pt x="478" y="405"/>
                </a:moveTo>
                <a:lnTo>
                  <a:pt x="478" y="405"/>
                </a:lnTo>
                <a:lnTo>
                  <a:pt x="483" y="417"/>
                </a:lnTo>
                <a:lnTo>
                  <a:pt x="488" y="427"/>
                </a:lnTo>
                <a:lnTo>
                  <a:pt x="490" y="437"/>
                </a:lnTo>
                <a:lnTo>
                  <a:pt x="490" y="437"/>
                </a:lnTo>
                <a:lnTo>
                  <a:pt x="500" y="470"/>
                </a:lnTo>
                <a:lnTo>
                  <a:pt x="524" y="471"/>
                </a:lnTo>
                <a:lnTo>
                  <a:pt x="524" y="471"/>
                </a:lnTo>
                <a:lnTo>
                  <a:pt x="523" y="482"/>
                </a:lnTo>
                <a:lnTo>
                  <a:pt x="520" y="510"/>
                </a:lnTo>
                <a:lnTo>
                  <a:pt x="519" y="525"/>
                </a:lnTo>
                <a:lnTo>
                  <a:pt x="519" y="541"/>
                </a:lnTo>
                <a:lnTo>
                  <a:pt x="521" y="555"/>
                </a:lnTo>
                <a:lnTo>
                  <a:pt x="523" y="563"/>
                </a:lnTo>
                <a:lnTo>
                  <a:pt x="525" y="567"/>
                </a:lnTo>
                <a:lnTo>
                  <a:pt x="525" y="567"/>
                </a:lnTo>
                <a:lnTo>
                  <a:pt x="532" y="583"/>
                </a:lnTo>
                <a:lnTo>
                  <a:pt x="542" y="608"/>
                </a:lnTo>
                <a:lnTo>
                  <a:pt x="566" y="674"/>
                </a:lnTo>
                <a:lnTo>
                  <a:pt x="596" y="761"/>
                </a:lnTo>
                <a:lnTo>
                  <a:pt x="596" y="761"/>
                </a:lnTo>
                <a:lnTo>
                  <a:pt x="547" y="680"/>
                </a:lnTo>
                <a:lnTo>
                  <a:pt x="513" y="624"/>
                </a:lnTo>
                <a:lnTo>
                  <a:pt x="497" y="596"/>
                </a:lnTo>
                <a:lnTo>
                  <a:pt x="497" y="596"/>
                </a:lnTo>
                <a:lnTo>
                  <a:pt x="497" y="586"/>
                </a:lnTo>
                <a:lnTo>
                  <a:pt x="496" y="567"/>
                </a:lnTo>
                <a:lnTo>
                  <a:pt x="496" y="567"/>
                </a:lnTo>
                <a:lnTo>
                  <a:pt x="496" y="563"/>
                </a:lnTo>
                <a:lnTo>
                  <a:pt x="495" y="559"/>
                </a:lnTo>
                <a:lnTo>
                  <a:pt x="493" y="554"/>
                </a:lnTo>
                <a:lnTo>
                  <a:pt x="489" y="553"/>
                </a:lnTo>
                <a:lnTo>
                  <a:pt x="488" y="553"/>
                </a:lnTo>
                <a:lnTo>
                  <a:pt x="488" y="553"/>
                </a:lnTo>
                <a:lnTo>
                  <a:pt x="482" y="541"/>
                </a:lnTo>
                <a:lnTo>
                  <a:pt x="472" y="525"/>
                </a:lnTo>
                <a:lnTo>
                  <a:pt x="472" y="525"/>
                </a:lnTo>
                <a:lnTo>
                  <a:pt x="469" y="522"/>
                </a:lnTo>
                <a:lnTo>
                  <a:pt x="466" y="522"/>
                </a:lnTo>
                <a:lnTo>
                  <a:pt x="465" y="523"/>
                </a:lnTo>
                <a:lnTo>
                  <a:pt x="461" y="525"/>
                </a:lnTo>
                <a:lnTo>
                  <a:pt x="458" y="531"/>
                </a:lnTo>
                <a:lnTo>
                  <a:pt x="458" y="531"/>
                </a:lnTo>
                <a:lnTo>
                  <a:pt x="455" y="534"/>
                </a:lnTo>
                <a:lnTo>
                  <a:pt x="454" y="534"/>
                </a:lnTo>
                <a:lnTo>
                  <a:pt x="452" y="534"/>
                </a:lnTo>
                <a:lnTo>
                  <a:pt x="451" y="533"/>
                </a:lnTo>
                <a:lnTo>
                  <a:pt x="448" y="529"/>
                </a:lnTo>
                <a:lnTo>
                  <a:pt x="448" y="528"/>
                </a:lnTo>
                <a:lnTo>
                  <a:pt x="430" y="518"/>
                </a:lnTo>
                <a:lnTo>
                  <a:pt x="430" y="518"/>
                </a:lnTo>
                <a:lnTo>
                  <a:pt x="406" y="509"/>
                </a:lnTo>
                <a:lnTo>
                  <a:pt x="378" y="498"/>
                </a:lnTo>
                <a:lnTo>
                  <a:pt x="378" y="498"/>
                </a:lnTo>
                <a:lnTo>
                  <a:pt x="335" y="479"/>
                </a:lnTo>
                <a:lnTo>
                  <a:pt x="294" y="461"/>
                </a:lnTo>
                <a:lnTo>
                  <a:pt x="478" y="405"/>
                </a:lnTo>
                <a:close/>
                <a:moveTo>
                  <a:pt x="237" y="1001"/>
                </a:moveTo>
                <a:lnTo>
                  <a:pt x="237" y="1001"/>
                </a:lnTo>
                <a:lnTo>
                  <a:pt x="251" y="1038"/>
                </a:lnTo>
                <a:lnTo>
                  <a:pt x="262" y="1066"/>
                </a:lnTo>
                <a:lnTo>
                  <a:pt x="267" y="1078"/>
                </a:lnTo>
                <a:lnTo>
                  <a:pt x="269" y="1089"/>
                </a:lnTo>
                <a:lnTo>
                  <a:pt x="269" y="1089"/>
                </a:lnTo>
                <a:lnTo>
                  <a:pt x="274" y="1114"/>
                </a:lnTo>
                <a:lnTo>
                  <a:pt x="279" y="1149"/>
                </a:lnTo>
                <a:lnTo>
                  <a:pt x="285" y="1192"/>
                </a:lnTo>
                <a:lnTo>
                  <a:pt x="275" y="1192"/>
                </a:lnTo>
                <a:lnTo>
                  <a:pt x="266" y="1190"/>
                </a:lnTo>
                <a:lnTo>
                  <a:pt x="266" y="1190"/>
                </a:lnTo>
                <a:lnTo>
                  <a:pt x="261" y="1193"/>
                </a:lnTo>
                <a:lnTo>
                  <a:pt x="256" y="1195"/>
                </a:lnTo>
                <a:lnTo>
                  <a:pt x="251" y="1196"/>
                </a:lnTo>
                <a:lnTo>
                  <a:pt x="251" y="1196"/>
                </a:lnTo>
                <a:lnTo>
                  <a:pt x="247" y="1195"/>
                </a:lnTo>
                <a:lnTo>
                  <a:pt x="244" y="1192"/>
                </a:lnTo>
                <a:lnTo>
                  <a:pt x="240" y="1187"/>
                </a:lnTo>
                <a:lnTo>
                  <a:pt x="228" y="1028"/>
                </a:lnTo>
                <a:lnTo>
                  <a:pt x="228" y="1028"/>
                </a:lnTo>
                <a:lnTo>
                  <a:pt x="228" y="1006"/>
                </a:lnTo>
                <a:lnTo>
                  <a:pt x="228" y="989"/>
                </a:lnTo>
                <a:lnTo>
                  <a:pt x="228" y="977"/>
                </a:lnTo>
                <a:lnTo>
                  <a:pt x="228" y="977"/>
                </a:lnTo>
                <a:lnTo>
                  <a:pt x="237" y="1001"/>
                </a:lnTo>
                <a:lnTo>
                  <a:pt x="237" y="1001"/>
                </a:lnTo>
                <a:close/>
                <a:moveTo>
                  <a:pt x="228" y="976"/>
                </a:moveTo>
                <a:lnTo>
                  <a:pt x="228" y="976"/>
                </a:lnTo>
                <a:lnTo>
                  <a:pt x="228" y="977"/>
                </a:lnTo>
                <a:lnTo>
                  <a:pt x="228" y="977"/>
                </a:lnTo>
                <a:lnTo>
                  <a:pt x="228" y="976"/>
                </a:lnTo>
                <a:lnTo>
                  <a:pt x="228" y="9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1C87E494-30AB-4B86-8BEE-5199DCC181E4}"/>
              </a:ext>
            </a:extLst>
          </p:cNvPr>
          <p:cNvSpPr>
            <a:spLocks noEditPoints="1"/>
          </p:cNvSpPr>
          <p:nvPr/>
        </p:nvSpPr>
        <p:spPr bwMode="auto">
          <a:xfrm>
            <a:off x="4248151" y="4641849"/>
            <a:ext cx="1502156" cy="1685291"/>
          </a:xfrm>
          <a:custGeom>
            <a:avLst/>
            <a:gdLst>
              <a:gd name="T0" fmla="*/ 323 w 1337"/>
              <a:gd name="T1" fmla="*/ 88 h 1500"/>
              <a:gd name="T2" fmla="*/ 310 w 1337"/>
              <a:gd name="T3" fmla="*/ 113 h 1500"/>
              <a:gd name="T4" fmla="*/ 307 w 1337"/>
              <a:gd name="T5" fmla="*/ 143 h 1500"/>
              <a:gd name="T6" fmla="*/ 318 w 1337"/>
              <a:gd name="T7" fmla="*/ 174 h 1500"/>
              <a:gd name="T8" fmla="*/ 365 w 1337"/>
              <a:gd name="T9" fmla="*/ 229 h 1500"/>
              <a:gd name="T10" fmla="*/ 357 w 1337"/>
              <a:gd name="T11" fmla="*/ 274 h 1500"/>
              <a:gd name="T12" fmla="*/ 408 w 1337"/>
              <a:gd name="T13" fmla="*/ 305 h 1500"/>
              <a:gd name="T14" fmla="*/ 515 w 1337"/>
              <a:gd name="T15" fmla="*/ 313 h 1500"/>
              <a:gd name="T16" fmla="*/ 544 w 1337"/>
              <a:gd name="T17" fmla="*/ 367 h 1500"/>
              <a:gd name="T18" fmla="*/ 563 w 1337"/>
              <a:gd name="T19" fmla="*/ 826 h 1500"/>
              <a:gd name="T20" fmla="*/ 491 w 1337"/>
              <a:gd name="T21" fmla="*/ 953 h 1500"/>
              <a:gd name="T22" fmla="*/ 212 w 1337"/>
              <a:gd name="T23" fmla="*/ 1337 h 1500"/>
              <a:gd name="T24" fmla="*/ 146 w 1337"/>
              <a:gd name="T25" fmla="*/ 1355 h 1500"/>
              <a:gd name="T26" fmla="*/ 124 w 1337"/>
              <a:gd name="T27" fmla="*/ 1410 h 1500"/>
              <a:gd name="T28" fmla="*/ 175 w 1337"/>
              <a:gd name="T29" fmla="*/ 1397 h 1500"/>
              <a:gd name="T30" fmla="*/ 539 w 1337"/>
              <a:gd name="T31" fmla="*/ 1001 h 1500"/>
              <a:gd name="T32" fmla="*/ 552 w 1337"/>
              <a:gd name="T33" fmla="*/ 1055 h 1500"/>
              <a:gd name="T34" fmla="*/ 487 w 1337"/>
              <a:gd name="T35" fmla="*/ 1294 h 1500"/>
              <a:gd name="T36" fmla="*/ 397 w 1337"/>
              <a:gd name="T37" fmla="*/ 1404 h 1500"/>
              <a:gd name="T38" fmla="*/ 387 w 1337"/>
              <a:gd name="T39" fmla="*/ 1467 h 1500"/>
              <a:gd name="T40" fmla="*/ 498 w 1337"/>
              <a:gd name="T41" fmla="*/ 1440 h 1500"/>
              <a:gd name="T42" fmla="*/ 568 w 1337"/>
              <a:gd name="T43" fmla="*/ 1366 h 1500"/>
              <a:gd name="T44" fmla="*/ 603 w 1337"/>
              <a:gd name="T45" fmla="*/ 1242 h 1500"/>
              <a:gd name="T46" fmla="*/ 683 w 1337"/>
              <a:gd name="T47" fmla="*/ 1034 h 1500"/>
              <a:gd name="T48" fmla="*/ 790 w 1337"/>
              <a:gd name="T49" fmla="*/ 992 h 1500"/>
              <a:gd name="T50" fmla="*/ 867 w 1337"/>
              <a:gd name="T51" fmla="*/ 1004 h 1500"/>
              <a:gd name="T52" fmla="*/ 920 w 1337"/>
              <a:gd name="T53" fmla="*/ 1025 h 1500"/>
              <a:gd name="T54" fmla="*/ 1159 w 1337"/>
              <a:gd name="T55" fmla="*/ 1159 h 1500"/>
              <a:gd name="T56" fmla="*/ 1093 w 1337"/>
              <a:gd name="T57" fmla="*/ 1244 h 1500"/>
              <a:gd name="T58" fmla="*/ 1114 w 1337"/>
              <a:gd name="T59" fmla="*/ 1273 h 1500"/>
              <a:gd name="T60" fmla="*/ 1239 w 1337"/>
              <a:gd name="T61" fmla="*/ 1241 h 1500"/>
              <a:gd name="T62" fmla="*/ 1325 w 1337"/>
              <a:gd name="T63" fmla="*/ 1201 h 1500"/>
              <a:gd name="T64" fmla="*/ 1330 w 1337"/>
              <a:gd name="T65" fmla="*/ 1140 h 1500"/>
              <a:gd name="T66" fmla="*/ 1259 w 1337"/>
              <a:gd name="T67" fmla="*/ 1094 h 1500"/>
              <a:gd name="T68" fmla="*/ 1155 w 1337"/>
              <a:gd name="T69" fmla="*/ 1007 h 1500"/>
              <a:gd name="T70" fmla="*/ 1021 w 1337"/>
              <a:gd name="T71" fmla="*/ 921 h 1500"/>
              <a:gd name="T72" fmla="*/ 991 w 1337"/>
              <a:gd name="T73" fmla="*/ 890 h 1500"/>
              <a:gd name="T74" fmla="*/ 1082 w 1337"/>
              <a:gd name="T75" fmla="*/ 731 h 1500"/>
              <a:gd name="T76" fmla="*/ 1136 w 1337"/>
              <a:gd name="T77" fmla="*/ 671 h 1500"/>
              <a:gd name="T78" fmla="*/ 1088 w 1337"/>
              <a:gd name="T79" fmla="*/ 628 h 1500"/>
              <a:gd name="T80" fmla="*/ 1051 w 1337"/>
              <a:gd name="T81" fmla="*/ 525 h 1500"/>
              <a:gd name="T82" fmla="*/ 1000 w 1337"/>
              <a:gd name="T83" fmla="*/ 486 h 1500"/>
              <a:gd name="T84" fmla="*/ 969 w 1337"/>
              <a:gd name="T85" fmla="*/ 412 h 1500"/>
              <a:gd name="T86" fmla="*/ 933 w 1337"/>
              <a:gd name="T87" fmla="*/ 328 h 1500"/>
              <a:gd name="T88" fmla="*/ 788 w 1337"/>
              <a:gd name="T89" fmla="*/ 246 h 1500"/>
              <a:gd name="T90" fmla="*/ 661 w 1337"/>
              <a:gd name="T91" fmla="*/ 185 h 1500"/>
              <a:gd name="T92" fmla="*/ 592 w 1337"/>
              <a:gd name="T93" fmla="*/ 179 h 1500"/>
              <a:gd name="T94" fmla="*/ 565 w 1337"/>
              <a:gd name="T95" fmla="*/ 122 h 1500"/>
              <a:gd name="T96" fmla="*/ 582 w 1337"/>
              <a:gd name="T97" fmla="*/ 94 h 1500"/>
              <a:gd name="T98" fmla="*/ 560 w 1337"/>
              <a:gd name="T99" fmla="*/ 53 h 1500"/>
              <a:gd name="T100" fmla="*/ 460 w 1337"/>
              <a:gd name="T101" fmla="*/ 3 h 1500"/>
              <a:gd name="T102" fmla="*/ 409 w 1337"/>
              <a:gd name="T103" fmla="*/ 25 h 1500"/>
              <a:gd name="T104" fmla="*/ 351 w 1337"/>
              <a:gd name="T105" fmla="*/ 44 h 1500"/>
              <a:gd name="T106" fmla="*/ 746 w 1337"/>
              <a:gd name="T107" fmla="*/ 675 h 1500"/>
              <a:gd name="T108" fmla="*/ 683 w 1337"/>
              <a:gd name="T109" fmla="*/ 748 h 1500"/>
              <a:gd name="T110" fmla="*/ 808 w 1337"/>
              <a:gd name="T111" fmla="*/ 703 h 1500"/>
              <a:gd name="T112" fmla="*/ 779 w 1337"/>
              <a:gd name="T113" fmla="*/ 818 h 1500"/>
              <a:gd name="T114" fmla="*/ 712 w 1337"/>
              <a:gd name="T115" fmla="*/ 866 h 1500"/>
              <a:gd name="T116" fmla="*/ 582 w 1337"/>
              <a:gd name="T117" fmla="*/ 928 h 1500"/>
              <a:gd name="T118" fmla="*/ 10 w 1337"/>
              <a:gd name="T119" fmla="*/ 1475 h 1500"/>
              <a:gd name="T120" fmla="*/ 91 w 1337"/>
              <a:gd name="T121" fmla="*/ 1491 h 1500"/>
              <a:gd name="T122" fmla="*/ 106 w 1337"/>
              <a:gd name="T123" fmla="*/ 1410 h 1500"/>
              <a:gd name="T124" fmla="*/ 26 w 1337"/>
              <a:gd name="T125" fmla="*/ 1395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7" h="1500">
                <a:moveTo>
                  <a:pt x="351" y="44"/>
                </a:moveTo>
                <a:lnTo>
                  <a:pt x="351" y="44"/>
                </a:lnTo>
                <a:lnTo>
                  <a:pt x="344" y="50"/>
                </a:lnTo>
                <a:lnTo>
                  <a:pt x="337" y="56"/>
                </a:lnTo>
                <a:lnTo>
                  <a:pt x="332" y="64"/>
                </a:lnTo>
                <a:lnTo>
                  <a:pt x="332" y="64"/>
                </a:lnTo>
                <a:lnTo>
                  <a:pt x="326" y="77"/>
                </a:lnTo>
                <a:lnTo>
                  <a:pt x="323" y="88"/>
                </a:lnTo>
                <a:lnTo>
                  <a:pt x="323" y="88"/>
                </a:lnTo>
                <a:lnTo>
                  <a:pt x="323" y="90"/>
                </a:lnTo>
                <a:lnTo>
                  <a:pt x="324" y="91"/>
                </a:lnTo>
                <a:lnTo>
                  <a:pt x="327" y="96"/>
                </a:lnTo>
                <a:lnTo>
                  <a:pt x="329" y="98"/>
                </a:lnTo>
                <a:lnTo>
                  <a:pt x="329" y="101"/>
                </a:lnTo>
                <a:lnTo>
                  <a:pt x="326" y="103"/>
                </a:lnTo>
                <a:lnTo>
                  <a:pt x="323" y="107"/>
                </a:lnTo>
                <a:lnTo>
                  <a:pt x="323" y="107"/>
                </a:lnTo>
                <a:lnTo>
                  <a:pt x="310" y="113"/>
                </a:lnTo>
                <a:lnTo>
                  <a:pt x="309" y="114"/>
                </a:lnTo>
                <a:lnTo>
                  <a:pt x="308" y="116"/>
                </a:lnTo>
                <a:lnTo>
                  <a:pt x="308" y="116"/>
                </a:lnTo>
                <a:lnTo>
                  <a:pt x="307" y="121"/>
                </a:lnTo>
                <a:lnTo>
                  <a:pt x="308" y="128"/>
                </a:lnTo>
                <a:lnTo>
                  <a:pt x="308" y="136"/>
                </a:lnTo>
                <a:lnTo>
                  <a:pt x="308" y="140"/>
                </a:lnTo>
                <a:lnTo>
                  <a:pt x="308" y="140"/>
                </a:lnTo>
                <a:lnTo>
                  <a:pt x="307" y="143"/>
                </a:lnTo>
                <a:lnTo>
                  <a:pt x="306" y="146"/>
                </a:lnTo>
                <a:lnTo>
                  <a:pt x="306" y="151"/>
                </a:lnTo>
                <a:lnTo>
                  <a:pt x="308" y="160"/>
                </a:lnTo>
                <a:lnTo>
                  <a:pt x="308" y="160"/>
                </a:lnTo>
                <a:lnTo>
                  <a:pt x="312" y="167"/>
                </a:lnTo>
                <a:lnTo>
                  <a:pt x="314" y="168"/>
                </a:lnTo>
                <a:lnTo>
                  <a:pt x="315" y="170"/>
                </a:lnTo>
                <a:lnTo>
                  <a:pt x="318" y="174"/>
                </a:lnTo>
                <a:lnTo>
                  <a:pt x="318" y="174"/>
                </a:lnTo>
                <a:lnTo>
                  <a:pt x="320" y="178"/>
                </a:lnTo>
                <a:lnTo>
                  <a:pt x="324" y="182"/>
                </a:lnTo>
                <a:lnTo>
                  <a:pt x="336" y="194"/>
                </a:lnTo>
                <a:lnTo>
                  <a:pt x="351" y="208"/>
                </a:lnTo>
                <a:lnTo>
                  <a:pt x="351" y="208"/>
                </a:lnTo>
                <a:lnTo>
                  <a:pt x="354" y="210"/>
                </a:lnTo>
                <a:lnTo>
                  <a:pt x="360" y="218"/>
                </a:lnTo>
                <a:lnTo>
                  <a:pt x="362" y="223"/>
                </a:lnTo>
                <a:lnTo>
                  <a:pt x="365" y="229"/>
                </a:lnTo>
                <a:lnTo>
                  <a:pt x="366" y="235"/>
                </a:lnTo>
                <a:lnTo>
                  <a:pt x="366" y="241"/>
                </a:lnTo>
                <a:lnTo>
                  <a:pt x="366" y="241"/>
                </a:lnTo>
                <a:lnTo>
                  <a:pt x="365" y="247"/>
                </a:lnTo>
                <a:lnTo>
                  <a:pt x="362" y="253"/>
                </a:lnTo>
                <a:lnTo>
                  <a:pt x="357" y="263"/>
                </a:lnTo>
                <a:lnTo>
                  <a:pt x="356" y="268"/>
                </a:lnTo>
                <a:lnTo>
                  <a:pt x="356" y="270"/>
                </a:lnTo>
                <a:lnTo>
                  <a:pt x="357" y="274"/>
                </a:lnTo>
                <a:lnTo>
                  <a:pt x="361" y="275"/>
                </a:lnTo>
                <a:lnTo>
                  <a:pt x="361" y="275"/>
                </a:lnTo>
                <a:lnTo>
                  <a:pt x="380" y="281"/>
                </a:lnTo>
                <a:lnTo>
                  <a:pt x="390" y="285"/>
                </a:lnTo>
                <a:lnTo>
                  <a:pt x="390" y="285"/>
                </a:lnTo>
                <a:lnTo>
                  <a:pt x="391" y="287"/>
                </a:lnTo>
                <a:lnTo>
                  <a:pt x="396" y="294"/>
                </a:lnTo>
                <a:lnTo>
                  <a:pt x="403" y="301"/>
                </a:lnTo>
                <a:lnTo>
                  <a:pt x="408" y="305"/>
                </a:lnTo>
                <a:lnTo>
                  <a:pt x="414" y="309"/>
                </a:lnTo>
                <a:lnTo>
                  <a:pt x="414" y="309"/>
                </a:lnTo>
                <a:lnTo>
                  <a:pt x="422" y="310"/>
                </a:lnTo>
                <a:lnTo>
                  <a:pt x="433" y="310"/>
                </a:lnTo>
                <a:lnTo>
                  <a:pt x="445" y="309"/>
                </a:lnTo>
                <a:lnTo>
                  <a:pt x="458" y="306"/>
                </a:lnTo>
                <a:lnTo>
                  <a:pt x="481" y="301"/>
                </a:lnTo>
                <a:lnTo>
                  <a:pt x="491" y="299"/>
                </a:lnTo>
                <a:lnTo>
                  <a:pt x="515" y="313"/>
                </a:lnTo>
                <a:lnTo>
                  <a:pt x="515" y="313"/>
                </a:lnTo>
                <a:lnTo>
                  <a:pt x="520" y="318"/>
                </a:lnTo>
                <a:lnTo>
                  <a:pt x="529" y="330"/>
                </a:lnTo>
                <a:lnTo>
                  <a:pt x="535" y="337"/>
                </a:lnTo>
                <a:lnTo>
                  <a:pt x="540" y="345"/>
                </a:lnTo>
                <a:lnTo>
                  <a:pt x="542" y="351"/>
                </a:lnTo>
                <a:lnTo>
                  <a:pt x="544" y="357"/>
                </a:lnTo>
                <a:lnTo>
                  <a:pt x="544" y="357"/>
                </a:lnTo>
                <a:lnTo>
                  <a:pt x="544" y="367"/>
                </a:lnTo>
                <a:lnTo>
                  <a:pt x="547" y="378"/>
                </a:lnTo>
                <a:lnTo>
                  <a:pt x="553" y="393"/>
                </a:lnTo>
                <a:lnTo>
                  <a:pt x="563" y="410"/>
                </a:lnTo>
                <a:lnTo>
                  <a:pt x="563" y="410"/>
                </a:lnTo>
                <a:lnTo>
                  <a:pt x="659" y="573"/>
                </a:lnTo>
                <a:lnTo>
                  <a:pt x="659" y="573"/>
                </a:lnTo>
                <a:lnTo>
                  <a:pt x="610" y="705"/>
                </a:lnTo>
                <a:lnTo>
                  <a:pt x="575" y="796"/>
                </a:lnTo>
                <a:lnTo>
                  <a:pt x="563" y="826"/>
                </a:lnTo>
                <a:lnTo>
                  <a:pt x="558" y="837"/>
                </a:lnTo>
                <a:lnTo>
                  <a:pt x="558" y="837"/>
                </a:lnTo>
                <a:lnTo>
                  <a:pt x="556" y="840"/>
                </a:lnTo>
                <a:lnTo>
                  <a:pt x="552" y="847"/>
                </a:lnTo>
                <a:lnTo>
                  <a:pt x="540" y="868"/>
                </a:lnTo>
                <a:lnTo>
                  <a:pt x="524" y="900"/>
                </a:lnTo>
                <a:lnTo>
                  <a:pt x="524" y="900"/>
                </a:lnTo>
                <a:lnTo>
                  <a:pt x="510" y="922"/>
                </a:lnTo>
                <a:lnTo>
                  <a:pt x="491" y="953"/>
                </a:lnTo>
                <a:lnTo>
                  <a:pt x="491" y="953"/>
                </a:lnTo>
                <a:lnTo>
                  <a:pt x="487" y="959"/>
                </a:lnTo>
                <a:lnTo>
                  <a:pt x="485" y="965"/>
                </a:lnTo>
                <a:lnTo>
                  <a:pt x="485" y="969"/>
                </a:lnTo>
                <a:lnTo>
                  <a:pt x="486" y="972"/>
                </a:lnTo>
                <a:lnTo>
                  <a:pt x="486" y="972"/>
                </a:lnTo>
                <a:lnTo>
                  <a:pt x="492" y="980"/>
                </a:lnTo>
                <a:lnTo>
                  <a:pt x="496" y="986"/>
                </a:lnTo>
                <a:lnTo>
                  <a:pt x="212" y="1337"/>
                </a:lnTo>
                <a:lnTo>
                  <a:pt x="212" y="1337"/>
                </a:lnTo>
                <a:lnTo>
                  <a:pt x="193" y="1339"/>
                </a:lnTo>
                <a:lnTo>
                  <a:pt x="177" y="1342"/>
                </a:lnTo>
                <a:lnTo>
                  <a:pt x="169" y="1342"/>
                </a:lnTo>
                <a:lnTo>
                  <a:pt x="169" y="1342"/>
                </a:lnTo>
                <a:lnTo>
                  <a:pt x="166" y="1342"/>
                </a:lnTo>
                <a:lnTo>
                  <a:pt x="161" y="1344"/>
                </a:lnTo>
                <a:lnTo>
                  <a:pt x="152" y="1350"/>
                </a:lnTo>
                <a:lnTo>
                  <a:pt x="146" y="1355"/>
                </a:lnTo>
                <a:lnTo>
                  <a:pt x="140" y="1361"/>
                </a:lnTo>
                <a:lnTo>
                  <a:pt x="135" y="1368"/>
                </a:lnTo>
                <a:lnTo>
                  <a:pt x="130" y="1375"/>
                </a:lnTo>
                <a:lnTo>
                  <a:pt x="130" y="1375"/>
                </a:lnTo>
                <a:lnTo>
                  <a:pt x="124" y="1390"/>
                </a:lnTo>
                <a:lnTo>
                  <a:pt x="123" y="1397"/>
                </a:lnTo>
                <a:lnTo>
                  <a:pt x="123" y="1402"/>
                </a:lnTo>
                <a:lnTo>
                  <a:pt x="123" y="1407"/>
                </a:lnTo>
                <a:lnTo>
                  <a:pt x="124" y="1410"/>
                </a:lnTo>
                <a:lnTo>
                  <a:pt x="127" y="1413"/>
                </a:lnTo>
                <a:lnTo>
                  <a:pt x="130" y="1414"/>
                </a:lnTo>
                <a:lnTo>
                  <a:pt x="130" y="1414"/>
                </a:lnTo>
                <a:lnTo>
                  <a:pt x="137" y="1413"/>
                </a:lnTo>
                <a:lnTo>
                  <a:pt x="143" y="1410"/>
                </a:lnTo>
                <a:lnTo>
                  <a:pt x="153" y="1405"/>
                </a:lnTo>
                <a:lnTo>
                  <a:pt x="169" y="1399"/>
                </a:lnTo>
                <a:lnTo>
                  <a:pt x="169" y="1399"/>
                </a:lnTo>
                <a:lnTo>
                  <a:pt x="175" y="1397"/>
                </a:lnTo>
                <a:lnTo>
                  <a:pt x="182" y="1393"/>
                </a:lnTo>
                <a:lnTo>
                  <a:pt x="199" y="1381"/>
                </a:lnTo>
                <a:lnTo>
                  <a:pt x="219" y="1366"/>
                </a:lnTo>
                <a:lnTo>
                  <a:pt x="240" y="1348"/>
                </a:lnTo>
                <a:lnTo>
                  <a:pt x="276" y="1315"/>
                </a:lnTo>
                <a:lnTo>
                  <a:pt x="294" y="1298"/>
                </a:lnTo>
                <a:lnTo>
                  <a:pt x="294" y="1298"/>
                </a:lnTo>
                <a:lnTo>
                  <a:pt x="419" y="1147"/>
                </a:lnTo>
                <a:lnTo>
                  <a:pt x="539" y="1001"/>
                </a:lnTo>
                <a:lnTo>
                  <a:pt x="539" y="1001"/>
                </a:lnTo>
                <a:lnTo>
                  <a:pt x="542" y="1007"/>
                </a:lnTo>
                <a:lnTo>
                  <a:pt x="546" y="1013"/>
                </a:lnTo>
                <a:lnTo>
                  <a:pt x="553" y="1020"/>
                </a:lnTo>
                <a:lnTo>
                  <a:pt x="568" y="1034"/>
                </a:lnTo>
                <a:lnTo>
                  <a:pt x="568" y="1034"/>
                </a:lnTo>
                <a:lnTo>
                  <a:pt x="563" y="1039"/>
                </a:lnTo>
                <a:lnTo>
                  <a:pt x="558" y="1045"/>
                </a:lnTo>
                <a:lnTo>
                  <a:pt x="552" y="1055"/>
                </a:lnTo>
                <a:lnTo>
                  <a:pt x="546" y="1069"/>
                </a:lnTo>
                <a:lnTo>
                  <a:pt x="539" y="1087"/>
                </a:lnTo>
                <a:lnTo>
                  <a:pt x="532" y="1111"/>
                </a:lnTo>
                <a:lnTo>
                  <a:pt x="524" y="1140"/>
                </a:lnTo>
                <a:lnTo>
                  <a:pt x="524" y="1140"/>
                </a:lnTo>
                <a:lnTo>
                  <a:pt x="511" y="1205"/>
                </a:lnTo>
                <a:lnTo>
                  <a:pt x="503" y="1236"/>
                </a:lnTo>
                <a:lnTo>
                  <a:pt x="496" y="1266"/>
                </a:lnTo>
                <a:lnTo>
                  <a:pt x="487" y="1294"/>
                </a:lnTo>
                <a:lnTo>
                  <a:pt x="479" y="1318"/>
                </a:lnTo>
                <a:lnTo>
                  <a:pt x="470" y="1337"/>
                </a:lnTo>
                <a:lnTo>
                  <a:pt x="462" y="1351"/>
                </a:lnTo>
                <a:lnTo>
                  <a:pt x="462" y="1351"/>
                </a:lnTo>
                <a:lnTo>
                  <a:pt x="457" y="1357"/>
                </a:lnTo>
                <a:lnTo>
                  <a:pt x="451" y="1363"/>
                </a:lnTo>
                <a:lnTo>
                  <a:pt x="434" y="1377"/>
                </a:lnTo>
                <a:lnTo>
                  <a:pt x="416" y="1390"/>
                </a:lnTo>
                <a:lnTo>
                  <a:pt x="397" y="1404"/>
                </a:lnTo>
                <a:lnTo>
                  <a:pt x="381" y="1419"/>
                </a:lnTo>
                <a:lnTo>
                  <a:pt x="375" y="1425"/>
                </a:lnTo>
                <a:lnTo>
                  <a:pt x="371" y="1432"/>
                </a:lnTo>
                <a:lnTo>
                  <a:pt x="368" y="1438"/>
                </a:lnTo>
                <a:lnTo>
                  <a:pt x="368" y="1445"/>
                </a:lnTo>
                <a:lnTo>
                  <a:pt x="371" y="1451"/>
                </a:lnTo>
                <a:lnTo>
                  <a:pt x="375" y="1457"/>
                </a:lnTo>
                <a:lnTo>
                  <a:pt x="375" y="1457"/>
                </a:lnTo>
                <a:lnTo>
                  <a:pt x="387" y="1467"/>
                </a:lnTo>
                <a:lnTo>
                  <a:pt x="396" y="1474"/>
                </a:lnTo>
                <a:lnTo>
                  <a:pt x="404" y="1477"/>
                </a:lnTo>
                <a:lnTo>
                  <a:pt x="411" y="1479"/>
                </a:lnTo>
                <a:lnTo>
                  <a:pt x="419" y="1477"/>
                </a:lnTo>
                <a:lnTo>
                  <a:pt x="428" y="1474"/>
                </a:lnTo>
                <a:lnTo>
                  <a:pt x="452" y="1462"/>
                </a:lnTo>
                <a:lnTo>
                  <a:pt x="452" y="1462"/>
                </a:lnTo>
                <a:lnTo>
                  <a:pt x="479" y="1450"/>
                </a:lnTo>
                <a:lnTo>
                  <a:pt x="498" y="1440"/>
                </a:lnTo>
                <a:lnTo>
                  <a:pt x="515" y="1429"/>
                </a:lnTo>
                <a:lnTo>
                  <a:pt x="534" y="1414"/>
                </a:lnTo>
                <a:lnTo>
                  <a:pt x="534" y="1414"/>
                </a:lnTo>
                <a:lnTo>
                  <a:pt x="544" y="1407"/>
                </a:lnTo>
                <a:lnTo>
                  <a:pt x="550" y="1402"/>
                </a:lnTo>
                <a:lnTo>
                  <a:pt x="558" y="1396"/>
                </a:lnTo>
                <a:lnTo>
                  <a:pt x="562" y="1392"/>
                </a:lnTo>
                <a:lnTo>
                  <a:pt x="563" y="1387"/>
                </a:lnTo>
                <a:lnTo>
                  <a:pt x="568" y="1366"/>
                </a:lnTo>
                <a:lnTo>
                  <a:pt x="568" y="1366"/>
                </a:lnTo>
                <a:lnTo>
                  <a:pt x="571" y="1344"/>
                </a:lnTo>
                <a:lnTo>
                  <a:pt x="571" y="1333"/>
                </a:lnTo>
                <a:lnTo>
                  <a:pt x="572" y="1325"/>
                </a:lnTo>
                <a:lnTo>
                  <a:pt x="577" y="1308"/>
                </a:lnTo>
                <a:lnTo>
                  <a:pt x="577" y="1308"/>
                </a:lnTo>
                <a:lnTo>
                  <a:pt x="582" y="1294"/>
                </a:lnTo>
                <a:lnTo>
                  <a:pt x="588" y="1278"/>
                </a:lnTo>
                <a:lnTo>
                  <a:pt x="603" y="1242"/>
                </a:lnTo>
                <a:lnTo>
                  <a:pt x="635" y="1169"/>
                </a:lnTo>
                <a:lnTo>
                  <a:pt x="635" y="1169"/>
                </a:lnTo>
                <a:lnTo>
                  <a:pt x="642" y="1152"/>
                </a:lnTo>
                <a:lnTo>
                  <a:pt x="648" y="1135"/>
                </a:lnTo>
                <a:lnTo>
                  <a:pt x="658" y="1104"/>
                </a:lnTo>
                <a:lnTo>
                  <a:pt x="669" y="1068"/>
                </a:lnTo>
                <a:lnTo>
                  <a:pt x="669" y="1068"/>
                </a:lnTo>
                <a:lnTo>
                  <a:pt x="683" y="1034"/>
                </a:lnTo>
                <a:lnTo>
                  <a:pt x="683" y="1034"/>
                </a:lnTo>
                <a:lnTo>
                  <a:pt x="687" y="1029"/>
                </a:lnTo>
                <a:lnTo>
                  <a:pt x="695" y="1022"/>
                </a:lnTo>
                <a:lnTo>
                  <a:pt x="719" y="1001"/>
                </a:lnTo>
                <a:lnTo>
                  <a:pt x="755" y="972"/>
                </a:lnTo>
                <a:lnTo>
                  <a:pt x="755" y="972"/>
                </a:lnTo>
                <a:lnTo>
                  <a:pt x="758" y="972"/>
                </a:lnTo>
                <a:lnTo>
                  <a:pt x="761" y="974"/>
                </a:lnTo>
                <a:lnTo>
                  <a:pt x="773" y="983"/>
                </a:lnTo>
                <a:lnTo>
                  <a:pt x="790" y="992"/>
                </a:lnTo>
                <a:lnTo>
                  <a:pt x="798" y="997"/>
                </a:lnTo>
                <a:lnTo>
                  <a:pt x="808" y="1001"/>
                </a:lnTo>
                <a:lnTo>
                  <a:pt x="808" y="1001"/>
                </a:lnTo>
                <a:lnTo>
                  <a:pt x="827" y="1004"/>
                </a:lnTo>
                <a:lnTo>
                  <a:pt x="844" y="1007"/>
                </a:lnTo>
                <a:lnTo>
                  <a:pt x="859" y="1007"/>
                </a:lnTo>
                <a:lnTo>
                  <a:pt x="866" y="1005"/>
                </a:lnTo>
                <a:lnTo>
                  <a:pt x="866" y="1005"/>
                </a:lnTo>
                <a:lnTo>
                  <a:pt x="867" y="1004"/>
                </a:lnTo>
                <a:lnTo>
                  <a:pt x="868" y="1003"/>
                </a:lnTo>
                <a:lnTo>
                  <a:pt x="869" y="1001"/>
                </a:lnTo>
                <a:lnTo>
                  <a:pt x="873" y="999"/>
                </a:lnTo>
                <a:lnTo>
                  <a:pt x="877" y="1001"/>
                </a:lnTo>
                <a:lnTo>
                  <a:pt x="883" y="1002"/>
                </a:lnTo>
                <a:lnTo>
                  <a:pt x="892" y="1007"/>
                </a:lnTo>
                <a:lnTo>
                  <a:pt x="904" y="1015"/>
                </a:lnTo>
                <a:lnTo>
                  <a:pt x="904" y="1015"/>
                </a:lnTo>
                <a:lnTo>
                  <a:pt x="920" y="1025"/>
                </a:lnTo>
                <a:lnTo>
                  <a:pt x="937" y="1034"/>
                </a:lnTo>
                <a:lnTo>
                  <a:pt x="973" y="1052"/>
                </a:lnTo>
                <a:lnTo>
                  <a:pt x="1008" y="1069"/>
                </a:lnTo>
                <a:lnTo>
                  <a:pt x="1034" y="1082"/>
                </a:lnTo>
                <a:lnTo>
                  <a:pt x="1034" y="1082"/>
                </a:lnTo>
                <a:lnTo>
                  <a:pt x="1065" y="1100"/>
                </a:lnTo>
                <a:lnTo>
                  <a:pt x="1107" y="1127"/>
                </a:lnTo>
                <a:lnTo>
                  <a:pt x="1159" y="1159"/>
                </a:lnTo>
                <a:lnTo>
                  <a:pt x="1159" y="1159"/>
                </a:lnTo>
                <a:lnTo>
                  <a:pt x="1149" y="1181"/>
                </a:lnTo>
                <a:lnTo>
                  <a:pt x="1140" y="1199"/>
                </a:lnTo>
                <a:lnTo>
                  <a:pt x="1135" y="1206"/>
                </a:lnTo>
                <a:lnTo>
                  <a:pt x="1130" y="1212"/>
                </a:lnTo>
                <a:lnTo>
                  <a:pt x="1130" y="1212"/>
                </a:lnTo>
                <a:lnTo>
                  <a:pt x="1116" y="1223"/>
                </a:lnTo>
                <a:lnTo>
                  <a:pt x="1107" y="1230"/>
                </a:lnTo>
                <a:lnTo>
                  <a:pt x="1099" y="1236"/>
                </a:lnTo>
                <a:lnTo>
                  <a:pt x="1093" y="1244"/>
                </a:lnTo>
                <a:lnTo>
                  <a:pt x="1088" y="1252"/>
                </a:lnTo>
                <a:lnTo>
                  <a:pt x="1087" y="1255"/>
                </a:lnTo>
                <a:lnTo>
                  <a:pt x="1088" y="1258"/>
                </a:lnTo>
                <a:lnTo>
                  <a:pt x="1089" y="1261"/>
                </a:lnTo>
                <a:lnTo>
                  <a:pt x="1092" y="1265"/>
                </a:lnTo>
                <a:lnTo>
                  <a:pt x="1092" y="1265"/>
                </a:lnTo>
                <a:lnTo>
                  <a:pt x="1095" y="1267"/>
                </a:lnTo>
                <a:lnTo>
                  <a:pt x="1101" y="1270"/>
                </a:lnTo>
                <a:lnTo>
                  <a:pt x="1114" y="1273"/>
                </a:lnTo>
                <a:lnTo>
                  <a:pt x="1131" y="1274"/>
                </a:lnTo>
                <a:lnTo>
                  <a:pt x="1151" y="1273"/>
                </a:lnTo>
                <a:lnTo>
                  <a:pt x="1169" y="1272"/>
                </a:lnTo>
                <a:lnTo>
                  <a:pt x="1185" y="1268"/>
                </a:lnTo>
                <a:lnTo>
                  <a:pt x="1201" y="1265"/>
                </a:lnTo>
                <a:lnTo>
                  <a:pt x="1212" y="1260"/>
                </a:lnTo>
                <a:lnTo>
                  <a:pt x="1212" y="1260"/>
                </a:lnTo>
                <a:lnTo>
                  <a:pt x="1227" y="1250"/>
                </a:lnTo>
                <a:lnTo>
                  <a:pt x="1239" y="1241"/>
                </a:lnTo>
                <a:lnTo>
                  <a:pt x="1250" y="1231"/>
                </a:lnTo>
                <a:lnTo>
                  <a:pt x="1250" y="1231"/>
                </a:lnTo>
                <a:lnTo>
                  <a:pt x="1261" y="1229"/>
                </a:lnTo>
                <a:lnTo>
                  <a:pt x="1273" y="1225"/>
                </a:lnTo>
                <a:lnTo>
                  <a:pt x="1288" y="1222"/>
                </a:lnTo>
                <a:lnTo>
                  <a:pt x="1302" y="1216"/>
                </a:lnTo>
                <a:lnTo>
                  <a:pt x="1315" y="1210"/>
                </a:lnTo>
                <a:lnTo>
                  <a:pt x="1320" y="1206"/>
                </a:lnTo>
                <a:lnTo>
                  <a:pt x="1325" y="1201"/>
                </a:lnTo>
                <a:lnTo>
                  <a:pt x="1330" y="1198"/>
                </a:lnTo>
                <a:lnTo>
                  <a:pt x="1332" y="1193"/>
                </a:lnTo>
                <a:lnTo>
                  <a:pt x="1332" y="1193"/>
                </a:lnTo>
                <a:lnTo>
                  <a:pt x="1336" y="1183"/>
                </a:lnTo>
                <a:lnTo>
                  <a:pt x="1337" y="1174"/>
                </a:lnTo>
                <a:lnTo>
                  <a:pt x="1337" y="1164"/>
                </a:lnTo>
                <a:lnTo>
                  <a:pt x="1336" y="1156"/>
                </a:lnTo>
                <a:lnTo>
                  <a:pt x="1333" y="1147"/>
                </a:lnTo>
                <a:lnTo>
                  <a:pt x="1330" y="1140"/>
                </a:lnTo>
                <a:lnTo>
                  <a:pt x="1326" y="1134"/>
                </a:lnTo>
                <a:lnTo>
                  <a:pt x="1322" y="1130"/>
                </a:lnTo>
                <a:lnTo>
                  <a:pt x="1322" y="1130"/>
                </a:lnTo>
                <a:lnTo>
                  <a:pt x="1312" y="1124"/>
                </a:lnTo>
                <a:lnTo>
                  <a:pt x="1297" y="1117"/>
                </a:lnTo>
                <a:lnTo>
                  <a:pt x="1283" y="1110"/>
                </a:lnTo>
                <a:lnTo>
                  <a:pt x="1270" y="1101"/>
                </a:lnTo>
                <a:lnTo>
                  <a:pt x="1270" y="1101"/>
                </a:lnTo>
                <a:lnTo>
                  <a:pt x="1259" y="1094"/>
                </a:lnTo>
                <a:lnTo>
                  <a:pt x="1245" y="1087"/>
                </a:lnTo>
                <a:lnTo>
                  <a:pt x="1237" y="1082"/>
                </a:lnTo>
                <a:lnTo>
                  <a:pt x="1229" y="1075"/>
                </a:lnTo>
                <a:lnTo>
                  <a:pt x="1218" y="1065"/>
                </a:lnTo>
                <a:lnTo>
                  <a:pt x="1207" y="1053"/>
                </a:lnTo>
                <a:lnTo>
                  <a:pt x="1207" y="1053"/>
                </a:lnTo>
                <a:lnTo>
                  <a:pt x="1193" y="1039"/>
                </a:lnTo>
                <a:lnTo>
                  <a:pt x="1175" y="1022"/>
                </a:lnTo>
                <a:lnTo>
                  <a:pt x="1155" y="1007"/>
                </a:lnTo>
                <a:lnTo>
                  <a:pt x="1135" y="991"/>
                </a:lnTo>
                <a:lnTo>
                  <a:pt x="1100" y="966"/>
                </a:lnTo>
                <a:lnTo>
                  <a:pt x="1082" y="953"/>
                </a:lnTo>
                <a:lnTo>
                  <a:pt x="1082" y="953"/>
                </a:lnTo>
                <a:lnTo>
                  <a:pt x="1074" y="945"/>
                </a:lnTo>
                <a:lnTo>
                  <a:pt x="1059" y="936"/>
                </a:lnTo>
                <a:lnTo>
                  <a:pt x="1039" y="924"/>
                </a:lnTo>
                <a:lnTo>
                  <a:pt x="1039" y="924"/>
                </a:lnTo>
                <a:lnTo>
                  <a:pt x="1021" y="921"/>
                </a:lnTo>
                <a:lnTo>
                  <a:pt x="1005" y="919"/>
                </a:lnTo>
                <a:lnTo>
                  <a:pt x="1005" y="919"/>
                </a:lnTo>
                <a:lnTo>
                  <a:pt x="1002" y="915"/>
                </a:lnTo>
                <a:lnTo>
                  <a:pt x="996" y="908"/>
                </a:lnTo>
                <a:lnTo>
                  <a:pt x="993" y="903"/>
                </a:lnTo>
                <a:lnTo>
                  <a:pt x="991" y="898"/>
                </a:lnTo>
                <a:lnTo>
                  <a:pt x="989" y="894"/>
                </a:lnTo>
                <a:lnTo>
                  <a:pt x="991" y="890"/>
                </a:lnTo>
                <a:lnTo>
                  <a:pt x="991" y="890"/>
                </a:lnTo>
                <a:lnTo>
                  <a:pt x="1002" y="877"/>
                </a:lnTo>
                <a:lnTo>
                  <a:pt x="1022" y="856"/>
                </a:lnTo>
                <a:lnTo>
                  <a:pt x="1041" y="835"/>
                </a:lnTo>
                <a:lnTo>
                  <a:pt x="1048" y="825"/>
                </a:lnTo>
                <a:lnTo>
                  <a:pt x="1053" y="818"/>
                </a:lnTo>
                <a:lnTo>
                  <a:pt x="1053" y="818"/>
                </a:lnTo>
                <a:lnTo>
                  <a:pt x="1060" y="798"/>
                </a:lnTo>
                <a:lnTo>
                  <a:pt x="1070" y="769"/>
                </a:lnTo>
                <a:lnTo>
                  <a:pt x="1082" y="731"/>
                </a:lnTo>
                <a:lnTo>
                  <a:pt x="1082" y="731"/>
                </a:lnTo>
                <a:lnTo>
                  <a:pt x="1116" y="688"/>
                </a:lnTo>
                <a:lnTo>
                  <a:pt x="1116" y="688"/>
                </a:lnTo>
                <a:lnTo>
                  <a:pt x="1118" y="687"/>
                </a:lnTo>
                <a:lnTo>
                  <a:pt x="1123" y="685"/>
                </a:lnTo>
                <a:lnTo>
                  <a:pt x="1128" y="682"/>
                </a:lnTo>
                <a:lnTo>
                  <a:pt x="1133" y="679"/>
                </a:lnTo>
                <a:lnTo>
                  <a:pt x="1136" y="674"/>
                </a:lnTo>
                <a:lnTo>
                  <a:pt x="1136" y="671"/>
                </a:lnTo>
                <a:lnTo>
                  <a:pt x="1136" y="669"/>
                </a:lnTo>
                <a:lnTo>
                  <a:pt x="1134" y="665"/>
                </a:lnTo>
                <a:lnTo>
                  <a:pt x="1131" y="663"/>
                </a:lnTo>
                <a:lnTo>
                  <a:pt x="1127" y="658"/>
                </a:lnTo>
                <a:lnTo>
                  <a:pt x="1120" y="655"/>
                </a:lnTo>
                <a:lnTo>
                  <a:pt x="1120" y="655"/>
                </a:lnTo>
                <a:lnTo>
                  <a:pt x="1107" y="646"/>
                </a:lnTo>
                <a:lnTo>
                  <a:pt x="1096" y="637"/>
                </a:lnTo>
                <a:lnTo>
                  <a:pt x="1088" y="628"/>
                </a:lnTo>
                <a:lnTo>
                  <a:pt x="1082" y="619"/>
                </a:lnTo>
                <a:lnTo>
                  <a:pt x="1076" y="610"/>
                </a:lnTo>
                <a:lnTo>
                  <a:pt x="1072" y="602"/>
                </a:lnTo>
                <a:lnTo>
                  <a:pt x="1069" y="595"/>
                </a:lnTo>
                <a:lnTo>
                  <a:pt x="1068" y="587"/>
                </a:lnTo>
                <a:lnTo>
                  <a:pt x="1068" y="587"/>
                </a:lnTo>
                <a:lnTo>
                  <a:pt x="1059" y="550"/>
                </a:lnTo>
                <a:lnTo>
                  <a:pt x="1054" y="532"/>
                </a:lnTo>
                <a:lnTo>
                  <a:pt x="1051" y="525"/>
                </a:lnTo>
                <a:lnTo>
                  <a:pt x="1048" y="520"/>
                </a:lnTo>
                <a:lnTo>
                  <a:pt x="1048" y="520"/>
                </a:lnTo>
                <a:lnTo>
                  <a:pt x="1045" y="516"/>
                </a:lnTo>
                <a:lnTo>
                  <a:pt x="1041" y="513"/>
                </a:lnTo>
                <a:lnTo>
                  <a:pt x="1029" y="507"/>
                </a:lnTo>
                <a:lnTo>
                  <a:pt x="1016" y="498"/>
                </a:lnTo>
                <a:lnTo>
                  <a:pt x="1008" y="492"/>
                </a:lnTo>
                <a:lnTo>
                  <a:pt x="1000" y="486"/>
                </a:lnTo>
                <a:lnTo>
                  <a:pt x="1000" y="486"/>
                </a:lnTo>
                <a:lnTo>
                  <a:pt x="993" y="479"/>
                </a:lnTo>
                <a:lnTo>
                  <a:pt x="986" y="471"/>
                </a:lnTo>
                <a:lnTo>
                  <a:pt x="974" y="455"/>
                </a:lnTo>
                <a:lnTo>
                  <a:pt x="965" y="443"/>
                </a:lnTo>
                <a:lnTo>
                  <a:pt x="962" y="438"/>
                </a:lnTo>
                <a:lnTo>
                  <a:pt x="962" y="438"/>
                </a:lnTo>
                <a:lnTo>
                  <a:pt x="962" y="436"/>
                </a:lnTo>
                <a:lnTo>
                  <a:pt x="963" y="431"/>
                </a:lnTo>
                <a:lnTo>
                  <a:pt x="969" y="412"/>
                </a:lnTo>
                <a:lnTo>
                  <a:pt x="974" y="388"/>
                </a:lnTo>
                <a:lnTo>
                  <a:pt x="976" y="377"/>
                </a:lnTo>
                <a:lnTo>
                  <a:pt x="976" y="366"/>
                </a:lnTo>
                <a:lnTo>
                  <a:pt x="976" y="366"/>
                </a:lnTo>
                <a:lnTo>
                  <a:pt x="976" y="353"/>
                </a:lnTo>
                <a:lnTo>
                  <a:pt x="975" y="351"/>
                </a:lnTo>
                <a:lnTo>
                  <a:pt x="973" y="348"/>
                </a:lnTo>
                <a:lnTo>
                  <a:pt x="961" y="342"/>
                </a:lnTo>
                <a:lnTo>
                  <a:pt x="933" y="328"/>
                </a:lnTo>
                <a:lnTo>
                  <a:pt x="933" y="328"/>
                </a:lnTo>
                <a:lnTo>
                  <a:pt x="897" y="310"/>
                </a:lnTo>
                <a:lnTo>
                  <a:pt x="866" y="295"/>
                </a:lnTo>
                <a:lnTo>
                  <a:pt x="837" y="285"/>
                </a:lnTo>
                <a:lnTo>
                  <a:pt x="846" y="261"/>
                </a:lnTo>
                <a:lnTo>
                  <a:pt x="846" y="261"/>
                </a:lnTo>
                <a:lnTo>
                  <a:pt x="834" y="258"/>
                </a:lnTo>
                <a:lnTo>
                  <a:pt x="806" y="251"/>
                </a:lnTo>
                <a:lnTo>
                  <a:pt x="788" y="246"/>
                </a:lnTo>
                <a:lnTo>
                  <a:pt x="770" y="241"/>
                </a:lnTo>
                <a:lnTo>
                  <a:pt x="752" y="234"/>
                </a:lnTo>
                <a:lnTo>
                  <a:pt x="736" y="227"/>
                </a:lnTo>
                <a:lnTo>
                  <a:pt x="736" y="227"/>
                </a:lnTo>
                <a:lnTo>
                  <a:pt x="711" y="212"/>
                </a:lnTo>
                <a:lnTo>
                  <a:pt x="691" y="202"/>
                </a:lnTo>
                <a:lnTo>
                  <a:pt x="669" y="188"/>
                </a:lnTo>
                <a:lnTo>
                  <a:pt x="669" y="188"/>
                </a:lnTo>
                <a:lnTo>
                  <a:pt x="661" y="185"/>
                </a:lnTo>
                <a:lnTo>
                  <a:pt x="655" y="182"/>
                </a:lnTo>
                <a:lnTo>
                  <a:pt x="647" y="181"/>
                </a:lnTo>
                <a:lnTo>
                  <a:pt x="635" y="179"/>
                </a:lnTo>
                <a:lnTo>
                  <a:pt x="635" y="179"/>
                </a:lnTo>
                <a:lnTo>
                  <a:pt x="621" y="178"/>
                </a:lnTo>
                <a:lnTo>
                  <a:pt x="609" y="179"/>
                </a:lnTo>
                <a:lnTo>
                  <a:pt x="598" y="180"/>
                </a:lnTo>
                <a:lnTo>
                  <a:pt x="594" y="179"/>
                </a:lnTo>
                <a:lnTo>
                  <a:pt x="592" y="179"/>
                </a:lnTo>
                <a:lnTo>
                  <a:pt x="592" y="179"/>
                </a:lnTo>
                <a:lnTo>
                  <a:pt x="586" y="173"/>
                </a:lnTo>
                <a:lnTo>
                  <a:pt x="577" y="160"/>
                </a:lnTo>
                <a:lnTo>
                  <a:pt x="569" y="145"/>
                </a:lnTo>
                <a:lnTo>
                  <a:pt x="563" y="136"/>
                </a:lnTo>
                <a:lnTo>
                  <a:pt x="563" y="136"/>
                </a:lnTo>
                <a:lnTo>
                  <a:pt x="562" y="132"/>
                </a:lnTo>
                <a:lnTo>
                  <a:pt x="563" y="130"/>
                </a:lnTo>
                <a:lnTo>
                  <a:pt x="565" y="122"/>
                </a:lnTo>
                <a:lnTo>
                  <a:pt x="569" y="119"/>
                </a:lnTo>
                <a:lnTo>
                  <a:pt x="572" y="116"/>
                </a:lnTo>
                <a:lnTo>
                  <a:pt x="572" y="116"/>
                </a:lnTo>
                <a:lnTo>
                  <a:pt x="576" y="114"/>
                </a:lnTo>
                <a:lnTo>
                  <a:pt x="581" y="110"/>
                </a:lnTo>
                <a:lnTo>
                  <a:pt x="587" y="102"/>
                </a:lnTo>
                <a:lnTo>
                  <a:pt x="587" y="102"/>
                </a:lnTo>
                <a:lnTo>
                  <a:pt x="586" y="98"/>
                </a:lnTo>
                <a:lnTo>
                  <a:pt x="582" y="94"/>
                </a:lnTo>
                <a:lnTo>
                  <a:pt x="577" y="88"/>
                </a:lnTo>
                <a:lnTo>
                  <a:pt x="558" y="83"/>
                </a:lnTo>
                <a:lnTo>
                  <a:pt x="558" y="83"/>
                </a:lnTo>
                <a:lnTo>
                  <a:pt x="562" y="68"/>
                </a:lnTo>
                <a:lnTo>
                  <a:pt x="563" y="58"/>
                </a:lnTo>
                <a:lnTo>
                  <a:pt x="563" y="55"/>
                </a:lnTo>
                <a:lnTo>
                  <a:pt x="563" y="54"/>
                </a:lnTo>
                <a:lnTo>
                  <a:pt x="563" y="54"/>
                </a:lnTo>
                <a:lnTo>
                  <a:pt x="560" y="53"/>
                </a:lnTo>
                <a:lnTo>
                  <a:pt x="556" y="50"/>
                </a:lnTo>
                <a:lnTo>
                  <a:pt x="540" y="42"/>
                </a:lnTo>
                <a:lnTo>
                  <a:pt x="520" y="30"/>
                </a:lnTo>
                <a:lnTo>
                  <a:pt x="486" y="30"/>
                </a:lnTo>
                <a:lnTo>
                  <a:pt x="486" y="30"/>
                </a:lnTo>
                <a:lnTo>
                  <a:pt x="481" y="25"/>
                </a:lnTo>
                <a:lnTo>
                  <a:pt x="472" y="13"/>
                </a:lnTo>
                <a:lnTo>
                  <a:pt x="466" y="7"/>
                </a:lnTo>
                <a:lnTo>
                  <a:pt x="460" y="3"/>
                </a:lnTo>
                <a:lnTo>
                  <a:pt x="456" y="1"/>
                </a:lnTo>
                <a:lnTo>
                  <a:pt x="454" y="0"/>
                </a:lnTo>
                <a:lnTo>
                  <a:pt x="452" y="1"/>
                </a:lnTo>
                <a:lnTo>
                  <a:pt x="433" y="20"/>
                </a:lnTo>
                <a:lnTo>
                  <a:pt x="433" y="20"/>
                </a:lnTo>
                <a:lnTo>
                  <a:pt x="423" y="24"/>
                </a:lnTo>
                <a:lnTo>
                  <a:pt x="416" y="26"/>
                </a:lnTo>
                <a:lnTo>
                  <a:pt x="413" y="26"/>
                </a:lnTo>
                <a:lnTo>
                  <a:pt x="409" y="25"/>
                </a:lnTo>
                <a:lnTo>
                  <a:pt x="390" y="15"/>
                </a:lnTo>
                <a:lnTo>
                  <a:pt x="390" y="15"/>
                </a:lnTo>
                <a:lnTo>
                  <a:pt x="389" y="23"/>
                </a:lnTo>
                <a:lnTo>
                  <a:pt x="386" y="27"/>
                </a:lnTo>
                <a:lnTo>
                  <a:pt x="385" y="30"/>
                </a:lnTo>
                <a:lnTo>
                  <a:pt x="385" y="30"/>
                </a:lnTo>
                <a:lnTo>
                  <a:pt x="367" y="37"/>
                </a:lnTo>
                <a:lnTo>
                  <a:pt x="351" y="44"/>
                </a:lnTo>
                <a:lnTo>
                  <a:pt x="351" y="44"/>
                </a:lnTo>
                <a:close/>
                <a:moveTo>
                  <a:pt x="717" y="626"/>
                </a:moveTo>
                <a:lnTo>
                  <a:pt x="717" y="626"/>
                </a:lnTo>
                <a:lnTo>
                  <a:pt x="718" y="627"/>
                </a:lnTo>
                <a:lnTo>
                  <a:pt x="720" y="631"/>
                </a:lnTo>
                <a:lnTo>
                  <a:pt x="730" y="645"/>
                </a:lnTo>
                <a:lnTo>
                  <a:pt x="746" y="669"/>
                </a:lnTo>
                <a:lnTo>
                  <a:pt x="746" y="669"/>
                </a:lnTo>
                <a:lnTo>
                  <a:pt x="746" y="671"/>
                </a:lnTo>
                <a:lnTo>
                  <a:pt x="746" y="675"/>
                </a:lnTo>
                <a:lnTo>
                  <a:pt x="743" y="683"/>
                </a:lnTo>
                <a:lnTo>
                  <a:pt x="740" y="693"/>
                </a:lnTo>
                <a:lnTo>
                  <a:pt x="736" y="698"/>
                </a:lnTo>
                <a:lnTo>
                  <a:pt x="736" y="698"/>
                </a:lnTo>
                <a:lnTo>
                  <a:pt x="725" y="710"/>
                </a:lnTo>
                <a:lnTo>
                  <a:pt x="706" y="733"/>
                </a:lnTo>
                <a:lnTo>
                  <a:pt x="678" y="765"/>
                </a:lnTo>
                <a:lnTo>
                  <a:pt x="678" y="765"/>
                </a:lnTo>
                <a:lnTo>
                  <a:pt x="683" y="748"/>
                </a:lnTo>
                <a:lnTo>
                  <a:pt x="688" y="727"/>
                </a:lnTo>
                <a:lnTo>
                  <a:pt x="688" y="727"/>
                </a:lnTo>
                <a:lnTo>
                  <a:pt x="702" y="675"/>
                </a:lnTo>
                <a:lnTo>
                  <a:pt x="712" y="643"/>
                </a:lnTo>
                <a:lnTo>
                  <a:pt x="717" y="626"/>
                </a:lnTo>
                <a:lnTo>
                  <a:pt x="717" y="626"/>
                </a:lnTo>
                <a:close/>
                <a:moveTo>
                  <a:pt x="808" y="703"/>
                </a:moveTo>
                <a:lnTo>
                  <a:pt x="808" y="703"/>
                </a:lnTo>
                <a:lnTo>
                  <a:pt x="808" y="703"/>
                </a:lnTo>
                <a:lnTo>
                  <a:pt x="809" y="704"/>
                </a:lnTo>
                <a:lnTo>
                  <a:pt x="809" y="710"/>
                </a:lnTo>
                <a:lnTo>
                  <a:pt x="808" y="730"/>
                </a:lnTo>
                <a:lnTo>
                  <a:pt x="803" y="770"/>
                </a:lnTo>
                <a:lnTo>
                  <a:pt x="803" y="770"/>
                </a:lnTo>
                <a:lnTo>
                  <a:pt x="802" y="775"/>
                </a:lnTo>
                <a:lnTo>
                  <a:pt x="801" y="780"/>
                </a:lnTo>
                <a:lnTo>
                  <a:pt x="795" y="792"/>
                </a:lnTo>
                <a:lnTo>
                  <a:pt x="779" y="818"/>
                </a:lnTo>
                <a:lnTo>
                  <a:pt x="779" y="818"/>
                </a:lnTo>
                <a:lnTo>
                  <a:pt x="774" y="824"/>
                </a:lnTo>
                <a:lnTo>
                  <a:pt x="768" y="830"/>
                </a:lnTo>
                <a:lnTo>
                  <a:pt x="760" y="836"/>
                </a:lnTo>
                <a:lnTo>
                  <a:pt x="752" y="841"/>
                </a:lnTo>
                <a:lnTo>
                  <a:pt x="731" y="853"/>
                </a:lnTo>
                <a:lnTo>
                  <a:pt x="722" y="859"/>
                </a:lnTo>
                <a:lnTo>
                  <a:pt x="712" y="866"/>
                </a:lnTo>
                <a:lnTo>
                  <a:pt x="712" y="866"/>
                </a:lnTo>
                <a:lnTo>
                  <a:pt x="691" y="882"/>
                </a:lnTo>
                <a:lnTo>
                  <a:pt x="664" y="900"/>
                </a:lnTo>
                <a:lnTo>
                  <a:pt x="664" y="900"/>
                </a:lnTo>
                <a:lnTo>
                  <a:pt x="643" y="912"/>
                </a:lnTo>
                <a:lnTo>
                  <a:pt x="631" y="916"/>
                </a:lnTo>
                <a:lnTo>
                  <a:pt x="625" y="918"/>
                </a:lnTo>
                <a:lnTo>
                  <a:pt x="621" y="919"/>
                </a:lnTo>
                <a:lnTo>
                  <a:pt x="621" y="919"/>
                </a:lnTo>
                <a:lnTo>
                  <a:pt x="582" y="928"/>
                </a:lnTo>
                <a:lnTo>
                  <a:pt x="582" y="928"/>
                </a:lnTo>
                <a:lnTo>
                  <a:pt x="694" y="817"/>
                </a:lnTo>
                <a:lnTo>
                  <a:pt x="808" y="703"/>
                </a:lnTo>
                <a:lnTo>
                  <a:pt x="808" y="703"/>
                </a:lnTo>
                <a:close/>
                <a:moveTo>
                  <a:pt x="0" y="1443"/>
                </a:moveTo>
                <a:lnTo>
                  <a:pt x="0" y="1443"/>
                </a:lnTo>
                <a:lnTo>
                  <a:pt x="2" y="1455"/>
                </a:lnTo>
                <a:lnTo>
                  <a:pt x="5" y="1465"/>
                </a:lnTo>
                <a:lnTo>
                  <a:pt x="10" y="1475"/>
                </a:lnTo>
                <a:lnTo>
                  <a:pt x="17" y="1484"/>
                </a:lnTo>
                <a:lnTo>
                  <a:pt x="26" y="1491"/>
                </a:lnTo>
                <a:lnTo>
                  <a:pt x="35" y="1496"/>
                </a:lnTo>
                <a:lnTo>
                  <a:pt x="46" y="1499"/>
                </a:lnTo>
                <a:lnTo>
                  <a:pt x="58" y="1500"/>
                </a:lnTo>
                <a:lnTo>
                  <a:pt x="58" y="1500"/>
                </a:lnTo>
                <a:lnTo>
                  <a:pt x="70" y="1499"/>
                </a:lnTo>
                <a:lnTo>
                  <a:pt x="81" y="1496"/>
                </a:lnTo>
                <a:lnTo>
                  <a:pt x="91" y="1491"/>
                </a:lnTo>
                <a:lnTo>
                  <a:pt x="99" y="1484"/>
                </a:lnTo>
                <a:lnTo>
                  <a:pt x="106" y="1475"/>
                </a:lnTo>
                <a:lnTo>
                  <a:pt x="111" y="1465"/>
                </a:lnTo>
                <a:lnTo>
                  <a:pt x="115" y="1455"/>
                </a:lnTo>
                <a:lnTo>
                  <a:pt x="116" y="1443"/>
                </a:lnTo>
                <a:lnTo>
                  <a:pt x="116" y="1443"/>
                </a:lnTo>
                <a:lnTo>
                  <a:pt x="115" y="1431"/>
                </a:lnTo>
                <a:lnTo>
                  <a:pt x="111" y="1420"/>
                </a:lnTo>
                <a:lnTo>
                  <a:pt x="106" y="1410"/>
                </a:lnTo>
                <a:lnTo>
                  <a:pt x="99" y="1402"/>
                </a:lnTo>
                <a:lnTo>
                  <a:pt x="91" y="1395"/>
                </a:lnTo>
                <a:lnTo>
                  <a:pt x="81" y="1390"/>
                </a:lnTo>
                <a:lnTo>
                  <a:pt x="70" y="1386"/>
                </a:lnTo>
                <a:lnTo>
                  <a:pt x="58" y="1385"/>
                </a:lnTo>
                <a:lnTo>
                  <a:pt x="58" y="1385"/>
                </a:lnTo>
                <a:lnTo>
                  <a:pt x="46" y="1386"/>
                </a:lnTo>
                <a:lnTo>
                  <a:pt x="35" y="1390"/>
                </a:lnTo>
                <a:lnTo>
                  <a:pt x="26" y="1395"/>
                </a:lnTo>
                <a:lnTo>
                  <a:pt x="17" y="1402"/>
                </a:lnTo>
                <a:lnTo>
                  <a:pt x="10" y="1410"/>
                </a:lnTo>
                <a:lnTo>
                  <a:pt x="5" y="1420"/>
                </a:lnTo>
                <a:lnTo>
                  <a:pt x="2" y="1431"/>
                </a:lnTo>
                <a:lnTo>
                  <a:pt x="0" y="1443"/>
                </a:lnTo>
                <a:lnTo>
                  <a:pt x="0" y="144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244BB155-54B8-4C2C-B124-8EAA8270DE4D}"/>
              </a:ext>
            </a:extLst>
          </p:cNvPr>
          <p:cNvSpPr>
            <a:spLocks noEditPoints="1"/>
          </p:cNvSpPr>
          <p:nvPr/>
        </p:nvSpPr>
        <p:spPr bwMode="auto">
          <a:xfrm>
            <a:off x="6361113" y="4657725"/>
            <a:ext cx="866640" cy="1667108"/>
          </a:xfrm>
          <a:custGeom>
            <a:avLst/>
            <a:gdLst>
              <a:gd name="T0" fmla="*/ 482 w 812"/>
              <a:gd name="T1" fmla="*/ 48 h 1562"/>
              <a:gd name="T2" fmla="*/ 424 w 812"/>
              <a:gd name="T3" fmla="*/ 6 h 1562"/>
              <a:gd name="T4" fmla="*/ 374 w 812"/>
              <a:gd name="T5" fmla="*/ 5 h 1562"/>
              <a:gd name="T6" fmla="*/ 309 w 812"/>
              <a:gd name="T7" fmla="*/ 18 h 1562"/>
              <a:gd name="T8" fmla="*/ 315 w 812"/>
              <a:gd name="T9" fmla="*/ 30 h 1562"/>
              <a:gd name="T10" fmla="*/ 294 w 812"/>
              <a:gd name="T11" fmla="*/ 64 h 1562"/>
              <a:gd name="T12" fmla="*/ 272 w 812"/>
              <a:gd name="T13" fmla="*/ 95 h 1562"/>
              <a:gd name="T14" fmla="*/ 284 w 812"/>
              <a:gd name="T15" fmla="*/ 131 h 1562"/>
              <a:gd name="T16" fmla="*/ 300 w 812"/>
              <a:gd name="T17" fmla="*/ 175 h 1562"/>
              <a:gd name="T18" fmla="*/ 282 w 812"/>
              <a:gd name="T19" fmla="*/ 175 h 1562"/>
              <a:gd name="T20" fmla="*/ 291 w 812"/>
              <a:gd name="T21" fmla="*/ 217 h 1562"/>
              <a:gd name="T22" fmla="*/ 260 w 812"/>
              <a:gd name="T23" fmla="*/ 265 h 1562"/>
              <a:gd name="T24" fmla="*/ 213 w 812"/>
              <a:gd name="T25" fmla="*/ 340 h 1562"/>
              <a:gd name="T26" fmla="*/ 172 w 812"/>
              <a:gd name="T27" fmla="*/ 514 h 1562"/>
              <a:gd name="T28" fmla="*/ 180 w 812"/>
              <a:gd name="T29" fmla="*/ 572 h 1562"/>
              <a:gd name="T30" fmla="*/ 262 w 812"/>
              <a:gd name="T31" fmla="*/ 715 h 1562"/>
              <a:gd name="T32" fmla="*/ 281 w 812"/>
              <a:gd name="T33" fmla="*/ 824 h 1562"/>
              <a:gd name="T34" fmla="*/ 36 w 812"/>
              <a:gd name="T35" fmla="*/ 1218 h 1562"/>
              <a:gd name="T36" fmla="*/ 1 w 812"/>
              <a:gd name="T37" fmla="*/ 1274 h 1562"/>
              <a:gd name="T38" fmla="*/ 55 w 812"/>
              <a:gd name="T39" fmla="*/ 1283 h 1562"/>
              <a:gd name="T40" fmla="*/ 94 w 812"/>
              <a:gd name="T41" fmla="*/ 1241 h 1562"/>
              <a:gd name="T42" fmla="*/ 275 w 812"/>
              <a:gd name="T43" fmla="*/ 996 h 1562"/>
              <a:gd name="T44" fmla="*/ 245 w 812"/>
              <a:gd name="T45" fmla="*/ 1206 h 1562"/>
              <a:gd name="T46" fmla="*/ 203 w 812"/>
              <a:gd name="T47" fmla="*/ 1309 h 1562"/>
              <a:gd name="T48" fmla="*/ 232 w 812"/>
              <a:gd name="T49" fmla="*/ 1338 h 1562"/>
              <a:gd name="T50" fmla="*/ 291 w 812"/>
              <a:gd name="T51" fmla="*/ 1301 h 1562"/>
              <a:gd name="T52" fmla="*/ 333 w 812"/>
              <a:gd name="T53" fmla="*/ 1201 h 1562"/>
              <a:gd name="T54" fmla="*/ 350 w 812"/>
              <a:gd name="T55" fmla="*/ 1153 h 1562"/>
              <a:gd name="T56" fmla="*/ 387 w 812"/>
              <a:gd name="T57" fmla="*/ 1021 h 1562"/>
              <a:gd name="T58" fmla="*/ 445 w 812"/>
              <a:gd name="T59" fmla="*/ 877 h 1562"/>
              <a:gd name="T60" fmla="*/ 464 w 812"/>
              <a:gd name="T61" fmla="*/ 873 h 1562"/>
              <a:gd name="T62" fmla="*/ 517 w 812"/>
              <a:gd name="T63" fmla="*/ 835 h 1562"/>
              <a:gd name="T64" fmla="*/ 535 w 812"/>
              <a:gd name="T65" fmla="*/ 938 h 1562"/>
              <a:gd name="T66" fmla="*/ 484 w 812"/>
              <a:gd name="T67" fmla="*/ 1063 h 1562"/>
              <a:gd name="T68" fmla="*/ 398 w 812"/>
              <a:gd name="T69" fmla="*/ 1180 h 1562"/>
              <a:gd name="T70" fmla="*/ 392 w 812"/>
              <a:gd name="T71" fmla="*/ 1224 h 1562"/>
              <a:gd name="T72" fmla="*/ 449 w 812"/>
              <a:gd name="T73" fmla="*/ 1353 h 1562"/>
              <a:gd name="T74" fmla="*/ 490 w 812"/>
              <a:gd name="T75" fmla="*/ 1390 h 1562"/>
              <a:gd name="T76" fmla="*/ 540 w 812"/>
              <a:gd name="T77" fmla="*/ 1362 h 1562"/>
              <a:gd name="T78" fmla="*/ 538 w 812"/>
              <a:gd name="T79" fmla="*/ 1302 h 1562"/>
              <a:gd name="T80" fmla="*/ 522 w 812"/>
              <a:gd name="T81" fmla="*/ 1198 h 1562"/>
              <a:gd name="T82" fmla="*/ 589 w 812"/>
              <a:gd name="T83" fmla="*/ 1104 h 1562"/>
              <a:gd name="T84" fmla="*/ 615 w 812"/>
              <a:gd name="T85" fmla="*/ 1059 h 1562"/>
              <a:gd name="T86" fmla="*/ 662 w 812"/>
              <a:gd name="T87" fmla="*/ 959 h 1562"/>
              <a:gd name="T88" fmla="*/ 668 w 812"/>
              <a:gd name="T89" fmla="*/ 877 h 1562"/>
              <a:gd name="T90" fmla="*/ 692 w 812"/>
              <a:gd name="T91" fmla="*/ 768 h 1562"/>
              <a:gd name="T92" fmla="*/ 701 w 812"/>
              <a:gd name="T93" fmla="*/ 683 h 1562"/>
              <a:gd name="T94" fmla="*/ 687 w 812"/>
              <a:gd name="T95" fmla="*/ 580 h 1562"/>
              <a:gd name="T96" fmla="*/ 720 w 812"/>
              <a:gd name="T97" fmla="*/ 496 h 1562"/>
              <a:gd name="T98" fmla="*/ 788 w 812"/>
              <a:gd name="T99" fmla="*/ 422 h 1562"/>
              <a:gd name="T100" fmla="*/ 797 w 812"/>
              <a:gd name="T101" fmla="*/ 346 h 1562"/>
              <a:gd name="T102" fmla="*/ 812 w 812"/>
              <a:gd name="T103" fmla="*/ 324 h 1562"/>
              <a:gd name="T104" fmla="*/ 782 w 812"/>
              <a:gd name="T105" fmla="*/ 298 h 1562"/>
              <a:gd name="T106" fmla="*/ 715 w 812"/>
              <a:gd name="T107" fmla="*/ 269 h 1562"/>
              <a:gd name="T108" fmla="*/ 650 w 812"/>
              <a:gd name="T109" fmla="*/ 225 h 1562"/>
              <a:gd name="T110" fmla="*/ 487 w 812"/>
              <a:gd name="T111" fmla="*/ 114 h 1562"/>
              <a:gd name="T112" fmla="*/ 356 w 812"/>
              <a:gd name="T113" fmla="*/ 1529 h 1562"/>
              <a:gd name="T114" fmla="*/ 405 w 812"/>
              <a:gd name="T115" fmla="*/ 1562 h 1562"/>
              <a:gd name="T116" fmla="*/ 458 w 812"/>
              <a:gd name="T117" fmla="*/ 1518 h 1562"/>
              <a:gd name="T118" fmla="*/ 435 w 812"/>
              <a:gd name="T119" fmla="*/ 1463 h 1562"/>
              <a:gd name="T120" fmla="*/ 375 w 812"/>
              <a:gd name="T121" fmla="*/ 1463 h 1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2" h="1562">
                <a:moveTo>
                  <a:pt x="484" y="84"/>
                </a:moveTo>
                <a:lnTo>
                  <a:pt x="484" y="84"/>
                </a:lnTo>
                <a:lnTo>
                  <a:pt x="483" y="73"/>
                </a:lnTo>
                <a:lnTo>
                  <a:pt x="484" y="59"/>
                </a:lnTo>
                <a:lnTo>
                  <a:pt x="484" y="59"/>
                </a:lnTo>
                <a:lnTo>
                  <a:pt x="483" y="53"/>
                </a:lnTo>
                <a:lnTo>
                  <a:pt x="482" y="48"/>
                </a:lnTo>
                <a:lnTo>
                  <a:pt x="481" y="41"/>
                </a:lnTo>
                <a:lnTo>
                  <a:pt x="471" y="42"/>
                </a:lnTo>
                <a:lnTo>
                  <a:pt x="471" y="42"/>
                </a:lnTo>
                <a:lnTo>
                  <a:pt x="465" y="37"/>
                </a:lnTo>
                <a:lnTo>
                  <a:pt x="446" y="23"/>
                </a:lnTo>
                <a:lnTo>
                  <a:pt x="446" y="23"/>
                </a:lnTo>
                <a:lnTo>
                  <a:pt x="424" y="6"/>
                </a:lnTo>
                <a:lnTo>
                  <a:pt x="416" y="1"/>
                </a:lnTo>
                <a:lnTo>
                  <a:pt x="412" y="0"/>
                </a:lnTo>
                <a:lnTo>
                  <a:pt x="409" y="0"/>
                </a:lnTo>
                <a:lnTo>
                  <a:pt x="409" y="0"/>
                </a:lnTo>
                <a:lnTo>
                  <a:pt x="399" y="1"/>
                </a:lnTo>
                <a:lnTo>
                  <a:pt x="386" y="2"/>
                </a:lnTo>
                <a:lnTo>
                  <a:pt x="374" y="5"/>
                </a:lnTo>
                <a:lnTo>
                  <a:pt x="367" y="5"/>
                </a:lnTo>
                <a:lnTo>
                  <a:pt x="367" y="5"/>
                </a:lnTo>
                <a:lnTo>
                  <a:pt x="359" y="5"/>
                </a:lnTo>
                <a:lnTo>
                  <a:pt x="346" y="8"/>
                </a:lnTo>
                <a:lnTo>
                  <a:pt x="346" y="8"/>
                </a:lnTo>
                <a:lnTo>
                  <a:pt x="323" y="14"/>
                </a:lnTo>
                <a:lnTo>
                  <a:pt x="309" y="18"/>
                </a:lnTo>
                <a:lnTo>
                  <a:pt x="309" y="18"/>
                </a:lnTo>
                <a:lnTo>
                  <a:pt x="316" y="20"/>
                </a:lnTo>
                <a:lnTo>
                  <a:pt x="320" y="21"/>
                </a:lnTo>
                <a:lnTo>
                  <a:pt x="321" y="23"/>
                </a:lnTo>
                <a:lnTo>
                  <a:pt x="321" y="24"/>
                </a:lnTo>
                <a:lnTo>
                  <a:pt x="321" y="24"/>
                </a:lnTo>
                <a:lnTo>
                  <a:pt x="315" y="30"/>
                </a:lnTo>
                <a:lnTo>
                  <a:pt x="304" y="37"/>
                </a:lnTo>
                <a:lnTo>
                  <a:pt x="288" y="48"/>
                </a:lnTo>
                <a:lnTo>
                  <a:pt x="290" y="54"/>
                </a:lnTo>
                <a:lnTo>
                  <a:pt x="290" y="54"/>
                </a:lnTo>
                <a:lnTo>
                  <a:pt x="291" y="56"/>
                </a:lnTo>
                <a:lnTo>
                  <a:pt x="293" y="61"/>
                </a:lnTo>
                <a:lnTo>
                  <a:pt x="294" y="64"/>
                </a:lnTo>
                <a:lnTo>
                  <a:pt x="293" y="67"/>
                </a:lnTo>
                <a:lnTo>
                  <a:pt x="292" y="71"/>
                </a:lnTo>
                <a:lnTo>
                  <a:pt x="290" y="73"/>
                </a:lnTo>
                <a:lnTo>
                  <a:pt x="290" y="73"/>
                </a:lnTo>
                <a:lnTo>
                  <a:pt x="282" y="80"/>
                </a:lnTo>
                <a:lnTo>
                  <a:pt x="276" y="88"/>
                </a:lnTo>
                <a:lnTo>
                  <a:pt x="272" y="95"/>
                </a:lnTo>
                <a:lnTo>
                  <a:pt x="270" y="107"/>
                </a:lnTo>
                <a:lnTo>
                  <a:pt x="270" y="107"/>
                </a:lnTo>
                <a:lnTo>
                  <a:pt x="278" y="109"/>
                </a:lnTo>
                <a:lnTo>
                  <a:pt x="284" y="113"/>
                </a:lnTo>
                <a:lnTo>
                  <a:pt x="286" y="114"/>
                </a:lnTo>
                <a:lnTo>
                  <a:pt x="286" y="114"/>
                </a:lnTo>
                <a:lnTo>
                  <a:pt x="284" y="131"/>
                </a:lnTo>
                <a:lnTo>
                  <a:pt x="284" y="142"/>
                </a:lnTo>
                <a:lnTo>
                  <a:pt x="284" y="146"/>
                </a:lnTo>
                <a:lnTo>
                  <a:pt x="285" y="149"/>
                </a:lnTo>
                <a:lnTo>
                  <a:pt x="285" y="149"/>
                </a:lnTo>
                <a:lnTo>
                  <a:pt x="294" y="162"/>
                </a:lnTo>
                <a:lnTo>
                  <a:pt x="299" y="169"/>
                </a:lnTo>
                <a:lnTo>
                  <a:pt x="300" y="175"/>
                </a:lnTo>
                <a:lnTo>
                  <a:pt x="300" y="175"/>
                </a:lnTo>
                <a:lnTo>
                  <a:pt x="300" y="176"/>
                </a:lnTo>
                <a:lnTo>
                  <a:pt x="298" y="176"/>
                </a:lnTo>
                <a:lnTo>
                  <a:pt x="292" y="174"/>
                </a:lnTo>
                <a:lnTo>
                  <a:pt x="288" y="173"/>
                </a:lnTo>
                <a:lnTo>
                  <a:pt x="285" y="174"/>
                </a:lnTo>
                <a:lnTo>
                  <a:pt x="282" y="175"/>
                </a:lnTo>
                <a:lnTo>
                  <a:pt x="281" y="180"/>
                </a:lnTo>
                <a:lnTo>
                  <a:pt x="281" y="180"/>
                </a:lnTo>
                <a:lnTo>
                  <a:pt x="281" y="186"/>
                </a:lnTo>
                <a:lnTo>
                  <a:pt x="282" y="192"/>
                </a:lnTo>
                <a:lnTo>
                  <a:pt x="285" y="203"/>
                </a:lnTo>
                <a:lnTo>
                  <a:pt x="288" y="212"/>
                </a:lnTo>
                <a:lnTo>
                  <a:pt x="291" y="217"/>
                </a:lnTo>
                <a:lnTo>
                  <a:pt x="291" y="217"/>
                </a:lnTo>
                <a:lnTo>
                  <a:pt x="300" y="229"/>
                </a:lnTo>
                <a:lnTo>
                  <a:pt x="300" y="229"/>
                </a:lnTo>
                <a:lnTo>
                  <a:pt x="284" y="243"/>
                </a:lnTo>
                <a:lnTo>
                  <a:pt x="270" y="255"/>
                </a:lnTo>
                <a:lnTo>
                  <a:pt x="260" y="265"/>
                </a:lnTo>
                <a:lnTo>
                  <a:pt x="260" y="265"/>
                </a:lnTo>
                <a:lnTo>
                  <a:pt x="250" y="277"/>
                </a:lnTo>
                <a:lnTo>
                  <a:pt x="237" y="291"/>
                </a:lnTo>
                <a:lnTo>
                  <a:pt x="225" y="305"/>
                </a:lnTo>
                <a:lnTo>
                  <a:pt x="221" y="310"/>
                </a:lnTo>
                <a:lnTo>
                  <a:pt x="220" y="315"/>
                </a:lnTo>
                <a:lnTo>
                  <a:pt x="220" y="315"/>
                </a:lnTo>
                <a:lnTo>
                  <a:pt x="213" y="340"/>
                </a:lnTo>
                <a:lnTo>
                  <a:pt x="208" y="357"/>
                </a:lnTo>
                <a:lnTo>
                  <a:pt x="207" y="369"/>
                </a:lnTo>
                <a:lnTo>
                  <a:pt x="207" y="369"/>
                </a:lnTo>
                <a:lnTo>
                  <a:pt x="204" y="379"/>
                </a:lnTo>
                <a:lnTo>
                  <a:pt x="199" y="400"/>
                </a:lnTo>
                <a:lnTo>
                  <a:pt x="185" y="458"/>
                </a:lnTo>
                <a:lnTo>
                  <a:pt x="172" y="514"/>
                </a:lnTo>
                <a:lnTo>
                  <a:pt x="167" y="534"/>
                </a:lnTo>
                <a:lnTo>
                  <a:pt x="166" y="544"/>
                </a:lnTo>
                <a:lnTo>
                  <a:pt x="166" y="544"/>
                </a:lnTo>
                <a:lnTo>
                  <a:pt x="168" y="552"/>
                </a:lnTo>
                <a:lnTo>
                  <a:pt x="172" y="561"/>
                </a:lnTo>
                <a:lnTo>
                  <a:pt x="177" y="568"/>
                </a:lnTo>
                <a:lnTo>
                  <a:pt x="180" y="572"/>
                </a:lnTo>
                <a:lnTo>
                  <a:pt x="180" y="572"/>
                </a:lnTo>
                <a:lnTo>
                  <a:pt x="202" y="586"/>
                </a:lnTo>
                <a:lnTo>
                  <a:pt x="222" y="598"/>
                </a:lnTo>
                <a:lnTo>
                  <a:pt x="222" y="598"/>
                </a:lnTo>
                <a:lnTo>
                  <a:pt x="242" y="655"/>
                </a:lnTo>
                <a:lnTo>
                  <a:pt x="255" y="694"/>
                </a:lnTo>
                <a:lnTo>
                  <a:pt x="262" y="715"/>
                </a:lnTo>
                <a:lnTo>
                  <a:pt x="262" y="715"/>
                </a:lnTo>
                <a:lnTo>
                  <a:pt x="266" y="725"/>
                </a:lnTo>
                <a:lnTo>
                  <a:pt x="273" y="747"/>
                </a:lnTo>
                <a:lnTo>
                  <a:pt x="279" y="769"/>
                </a:lnTo>
                <a:lnTo>
                  <a:pt x="281" y="782"/>
                </a:lnTo>
                <a:lnTo>
                  <a:pt x="281" y="782"/>
                </a:lnTo>
                <a:lnTo>
                  <a:pt x="281" y="824"/>
                </a:lnTo>
                <a:lnTo>
                  <a:pt x="281" y="872"/>
                </a:lnTo>
                <a:lnTo>
                  <a:pt x="281" y="872"/>
                </a:lnTo>
                <a:lnTo>
                  <a:pt x="281" y="886"/>
                </a:lnTo>
                <a:lnTo>
                  <a:pt x="281" y="890"/>
                </a:lnTo>
                <a:lnTo>
                  <a:pt x="43" y="1211"/>
                </a:lnTo>
                <a:lnTo>
                  <a:pt x="43" y="1211"/>
                </a:lnTo>
                <a:lnTo>
                  <a:pt x="36" y="1218"/>
                </a:lnTo>
                <a:lnTo>
                  <a:pt x="19" y="1236"/>
                </a:lnTo>
                <a:lnTo>
                  <a:pt x="11" y="1247"/>
                </a:lnTo>
                <a:lnTo>
                  <a:pt x="5" y="1256"/>
                </a:lnTo>
                <a:lnTo>
                  <a:pt x="0" y="1267"/>
                </a:lnTo>
                <a:lnTo>
                  <a:pt x="0" y="1271"/>
                </a:lnTo>
                <a:lnTo>
                  <a:pt x="1" y="1274"/>
                </a:lnTo>
                <a:lnTo>
                  <a:pt x="1" y="1274"/>
                </a:lnTo>
                <a:lnTo>
                  <a:pt x="5" y="1280"/>
                </a:lnTo>
                <a:lnTo>
                  <a:pt x="10" y="1285"/>
                </a:lnTo>
                <a:lnTo>
                  <a:pt x="18" y="1288"/>
                </a:lnTo>
                <a:lnTo>
                  <a:pt x="26" y="1289"/>
                </a:lnTo>
                <a:lnTo>
                  <a:pt x="36" y="1289"/>
                </a:lnTo>
                <a:lnTo>
                  <a:pt x="46" y="1286"/>
                </a:lnTo>
                <a:lnTo>
                  <a:pt x="55" y="1283"/>
                </a:lnTo>
                <a:lnTo>
                  <a:pt x="66" y="1277"/>
                </a:lnTo>
                <a:lnTo>
                  <a:pt x="66" y="1277"/>
                </a:lnTo>
                <a:lnTo>
                  <a:pt x="75" y="1270"/>
                </a:lnTo>
                <a:lnTo>
                  <a:pt x="82" y="1261"/>
                </a:lnTo>
                <a:lnTo>
                  <a:pt x="87" y="1254"/>
                </a:lnTo>
                <a:lnTo>
                  <a:pt x="91" y="1247"/>
                </a:lnTo>
                <a:lnTo>
                  <a:pt x="94" y="1241"/>
                </a:lnTo>
                <a:lnTo>
                  <a:pt x="95" y="1235"/>
                </a:lnTo>
                <a:lnTo>
                  <a:pt x="95" y="1228"/>
                </a:lnTo>
                <a:lnTo>
                  <a:pt x="95" y="1228"/>
                </a:lnTo>
                <a:lnTo>
                  <a:pt x="95" y="1220"/>
                </a:lnTo>
                <a:lnTo>
                  <a:pt x="95" y="1218"/>
                </a:lnTo>
                <a:lnTo>
                  <a:pt x="275" y="996"/>
                </a:lnTo>
                <a:lnTo>
                  <a:pt x="275" y="996"/>
                </a:lnTo>
                <a:lnTo>
                  <a:pt x="278" y="1058"/>
                </a:lnTo>
                <a:lnTo>
                  <a:pt x="280" y="1133"/>
                </a:lnTo>
                <a:lnTo>
                  <a:pt x="280" y="1133"/>
                </a:lnTo>
                <a:lnTo>
                  <a:pt x="279" y="1140"/>
                </a:lnTo>
                <a:lnTo>
                  <a:pt x="274" y="1151"/>
                </a:lnTo>
                <a:lnTo>
                  <a:pt x="261" y="1177"/>
                </a:lnTo>
                <a:lnTo>
                  <a:pt x="245" y="1206"/>
                </a:lnTo>
                <a:lnTo>
                  <a:pt x="232" y="1230"/>
                </a:lnTo>
                <a:lnTo>
                  <a:pt x="232" y="1230"/>
                </a:lnTo>
                <a:lnTo>
                  <a:pt x="219" y="1258"/>
                </a:lnTo>
                <a:lnTo>
                  <a:pt x="212" y="1276"/>
                </a:lnTo>
                <a:lnTo>
                  <a:pt x="206" y="1294"/>
                </a:lnTo>
                <a:lnTo>
                  <a:pt x="204" y="1302"/>
                </a:lnTo>
                <a:lnTo>
                  <a:pt x="203" y="1309"/>
                </a:lnTo>
                <a:lnTo>
                  <a:pt x="203" y="1318"/>
                </a:lnTo>
                <a:lnTo>
                  <a:pt x="206" y="1324"/>
                </a:lnTo>
                <a:lnTo>
                  <a:pt x="209" y="1330"/>
                </a:lnTo>
                <a:lnTo>
                  <a:pt x="215" y="1335"/>
                </a:lnTo>
                <a:lnTo>
                  <a:pt x="222" y="1337"/>
                </a:lnTo>
                <a:lnTo>
                  <a:pt x="232" y="1338"/>
                </a:lnTo>
                <a:lnTo>
                  <a:pt x="232" y="1338"/>
                </a:lnTo>
                <a:lnTo>
                  <a:pt x="243" y="1338"/>
                </a:lnTo>
                <a:lnTo>
                  <a:pt x="252" y="1336"/>
                </a:lnTo>
                <a:lnTo>
                  <a:pt x="262" y="1331"/>
                </a:lnTo>
                <a:lnTo>
                  <a:pt x="270" y="1326"/>
                </a:lnTo>
                <a:lnTo>
                  <a:pt x="278" y="1318"/>
                </a:lnTo>
                <a:lnTo>
                  <a:pt x="285" y="1311"/>
                </a:lnTo>
                <a:lnTo>
                  <a:pt x="291" y="1301"/>
                </a:lnTo>
                <a:lnTo>
                  <a:pt x="296" y="1291"/>
                </a:lnTo>
                <a:lnTo>
                  <a:pt x="305" y="1271"/>
                </a:lnTo>
                <a:lnTo>
                  <a:pt x="312" y="1252"/>
                </a:lnTo>
                <a:lnTo>
                  <a:pt x="322" y="1223"/>
                </a:lnTo>
                <a:lnTo>
                  <a:pt x="322" y="1223"/>
                </a:lnTo>
                <a:lnTo>
                  <a:pt x="328" y="1208"/>
                </a:lnTo>
                <a:lnTo>
                  <a:pt x="333" y="1201"/>
                </a:lnTo>
                <a:lnTo>
                  <a:pt x="335" y="1196"/>
                </a:lnTo>
                <a:lnTo>
                  <a:pt x="339" y="1189"/>
                </a:lnTo>
                <a:lnTo>
                  <a:pt x="339" y="1189"/>
                </a:lnTo>
                <a:lnTo>
                  <a:pt x="346" y="1172"/>
                </a:lnTo>
                <a:lnTo>
                  <a:pt x="350" y="1158"/>
                </a:lnTo>
                <a:lnTo>
                  <a:pt x="350" y="1158"/>
                </a:lnTo>
                <a:lnTo>
                  <a:pt x="350" y="1153"/>
                </a:lnTo>
                <a:lnTo>
                  <a:pt x="350" y="1152"/>
                </a:lnTo>
                <a:lnTo>
                  <a:pt x="350" y="1148"/>
                </a:lnTo>
                <a:lnTo>
                  <a:pt x="350" y="1148"/>
                </a:lnTo>
                <a:lnTo>
                  <a:pt x="371" y="1085"/>
                </a:lnTo>
                <a:lnTo>
                  <a:pt x="371" y="1085"/>
                </a:lnTo>
                <a:lnTo>
                  <a:pt x="379" y="1058"/>
                </a:lnTo>
                <a:lnTo>
                  <a:pt x="387" y="1021"/>
                </a:lnTo>
                <a:lnTo>
                  <a:pt x="399" y="967"/>
                </a:lnTo>
                <a:lnTo>
                  <a:pt x="399" y="967"/>
                </a:lnTo>
                <a:lnTo>
                  <a:pt x="400" y="961"/>
                </a:lnTo>
                <a:lnTo>
                  <a:pt x="403" y="954"/>
                </a:lnTo>
                <a:lnTo>
                  <a:pt x="412" y="936"/>
                </a:lnTo>
                <a:lnTo>
                  <a:pt x="412" y="936"/>
                </a:lnTo>
                <a:lnTo>
                  <a:pt x="445" y="877"/>
                </a:lnTo>
                <a:lnTo>
                  <a:pt x="445" y="877"/>
                </a:lnTo>
                <a:lnTo>
                  <a:pt x="446" y="878"/>
                </a:lnTo>
                <a:lnTo>
                  <a:pt x="448" y="879"/>
                </a:lnTo>
                <a:lnTo>
                  <a:pt x="451" y="880"/>
                </a:lnTo>
                <a:lnTo>
                  <a:pt x="454" y="879"/>
                </a:lnTo>
                <a:lnTo>
                  <a:pt x="458" y="878"/>
                </a:lnTo>
                <a:lnTo>
                  <a:pt x="464" y="873"/>
                </a:lnTo>
                <a:lnTo>
                  <a:pt x="469" y="865"/>
                </a:lnTo>
                <a:lnTo>
                  <a:pt x="469" y="865"/>
                </a:lnTo>
                <a:lnTo>
                  <a:pt x="482" y="843"/>
                </a:lnTo>
                <a:lnTo>
                  <a:pt x="493" y="820"/>
                </a:lnTo>
                <a:lnTo>
                  <a:pt x="505" y="795"/>
                </a:lnTo>
                <a:lnTo>
                  <a:pt x="505" y="795"/>
                </a:lnTo>
                <a:lnTo>
                  <a:pt x="517" y="835"/>
                </a:lnTo>
                <a:lnTo>
                  <a:pt x="530" y="878"/>
                </a:lnTo>
                <a:lnTo>
                  <a:pt x="530" y="878"/>
                </a:lnTo>
                <a:lnTo>
                  <a:pt x="534" y="896"/>
                </a:lnTo>
                <a:lnTo>
                  <a:pt x="536" y="909"/>
                </a:lnTo>
                <a:lnTo>
                  <a:pt x="537" y="921"/>
                </a:lnTo>
                <a:lnTo>
                  <a:pt x="537" y="921"/>
                </a:lnTo>
                <a:lnTo>
                  <a:pt x="535" y="938"/>
                </a:lnTo>
                <a:lnTo>
                  <a:pt x="529" y="967"/>
                </a:lnTo>
                <a:lnTo>
                  <a:pt x="519" y="1009"/>
                </a:lnTo>
                <a:lnTo>
                  <a:pt x="519" y="1009"/>
                </a:lnTo>
                <a:lnTo>
                  <a:pt x="516" y="1019"/>
                </a:lnTo>
                <a:lnTo>
                  <a:pt x="506" y="1033"/>
                </a:lnTo>
                <a:lnTo>
                  <a:pt x="495" y="1049"/>
                </a:lnTo>
                <a:lnTo>
                  <a:pt x="484" y="1063"/>
                </a:lnTo>
                <a:lnTo>
                  <a:pt x="484" y="1063"/>
                </a:lnTo>
                <a:lnTo>
                  <a:pt x="469" y="1085"/>
                </a:lnTo>
                <a:lnTo>
                  <a:pt x="447" y="1116"/>
                </a:lnTo>
                <a:lnTo>
                  <a:pt x="421" y="1156"/>
                </a:lnTo>
                <a:lnTo>
                  <a:pt x="421" y="1156"/>
                </a:lnTo>
                <a:lnTo>
                  <a:pt x="407" y="1169"/>
                </a:lnTo>
                <a:lnTo>
                  <a:pt x="398" y="1180"/>
                </a:lnTo>
                <a:lnTo>
                  <a:pt x="394" y="1184"/>
                </a:lnTo>
                <a:lnTo>
                  <a:pt x="392" y="1188"/>
                </a:lnTo>
                <a:lnTo>
                  <a:pt x="392" y="1188"/>
                </a:lnTo>
                <a:lnTo>
                  <a:pt x="391" y="1195"/>
                </a:lnTo>
                <a:lnTo>
                  <a:pt x="391" y="1202"/>
                </a:lnTo>
                <a:lnTo>
                  <a:pt x="391" y="1212"/>
                </a:lnTo>
                <a:lnTo>
                  <a:pt x="392" y="1224"/>
                </a:lnTo>
                <a:lnTo>
                  <a:pt x="392" y="1224"/>
                </a:lnTo>
                <a:lnTo>
                  <a:pt x="395" y="1236"/>
                </a:lnTo>
                <a:lnTo>
                  <a:pt x="403" y="1256"/>
                </a:lnTo>
                <a:lnTo>
                  <a:pt x="413" y="1283"/>
                </a:lnTo>
                <a:lnTo>
                  <a:pt x="427" y="1312"/>
                </a:lnTo>
                <a:lnTo>
                  <a:pt x="442" y="1341"/>
                </a:lnTo>
                <a:lnTo>
                  <a:pt x="449" y="1353"/>
                </a:lnTo>
                <a:lnTo>
                  <a:pt x="458" y="1365"/>
                </a:lnTo>
                <a:lnTo>
                  <a:pt x="466" y="1374"/>
                </a:lnTo>
                <a:lnTo>
                  <a:pt x="475" y="1383"/>
                </a:lnTo>
                <a:lnTo>
                  <a:pt x="482" y="1387"/>
                </a:lnTo>
                <a:lnTo>
                  <a:pt x="487" y="1389"/>
                </a:lnTo>
                <a:lnTo>
                  <a:pt x="490" y="1390"/>
                </a:lnTo>
                <a:lnTo>
                  <a:pt x="490" y="1390"/>
                </a:lnTo>
                <a:lnTo>
                  <a:pt x="505" y="1390"/>
                </a:lnTo>
                <a:lnTo>
                  <a:pt x="516" y="1387"/>
                </a:lnTo>
                <a:lnTo>
                  <a:pt x="524" y="1385"/>
                </a:lnTo>
                <a:lnTo>
                  <a:pt x="531" y="1380"/>
                </a:lnTo>
                <a:lnTo>
                  <a:pt x="536" y="1374"/>
                </a:lnTo>
                <a:lnTo>
                  <a:pt x="538" y="1368"/>
                </a:lnTo>
                <a:lnTo>
                  <a:pt x="540" y="1362"/>
                </a:lnTo>
                <a:lnTo>
                  <a:pt x="540" y="1355"/>
                </a:lnTo>
                <a:lnTo>
                  <a:pt x="540" y="1355"/>
                </a:lnTo>
                <a:lnTo>
                  <a:pt x="538" y="1349"/>
                </a:lnTo>
                <a:lnTo>
                  <a:pt x="538" y="1342"/>
                </a:lnTo>
                <a:lnTo>
                  <a:pt x="540" y="1326"/>
                </a:lnTo>
                <a:lnTo>
                  <a:pt x="540" y="1311"/>
                </a:lnTo>
                <a:lnTo>
                  <a:pt x="538" y="1302"/>
                </a:lnTo>
                <a:lnTo>
                  <a:pt x="536" y="1292"/>
                </a:lnTo>
                <a:lnTo>
                  <a:pt x="536" y="1292"/>
                </a:lnTo>
                <a:lnTo>
                  <a:pt x="530" y="1270"/>
                </a:lnTo>
                <a:lnTo>
                  <a:pt x="524" y="1243"/>
                </a:lnTo>
                <a:lnTo>
                  <a:pt x="518" y="1210"/>
                </a:lnTo>
                <a:lnTo>
                  <a:pt x="518" y="1210"/>
                </a:lnTo>
                <a:lnTo>
                  <a:pt x="522" y="1198"/>
                </a:lnTo>
                <a:lnTo>
                  <a:pt x="526" y="1189"/>
                </a:lnTo>
                <a:lnTo>
                  <a:pt x="531" y="1182"/>
                </a:lnTo>
                <a:lnTo>
                  <a:pt x="531" y="1182"/>
                </a:lnTo>
                <a:lnTo>
                  <a:pt x="556" y="1145"/>
                </a:lnTo>
                <a:lnTo>
                  <a:pt x="582" y="1110"/>
                </a:lnTo>
                <a:lnTo>
                  <a:pt x="582" y="1110"/>
                </a:lnTo>
                <a:lnTo>
                  <a:pt x="589" y="1104"/>
                </a:lnTo>
                <a:lnTo>
                  <a:pt x="600" y="1095"/>
                </a:lnTo>
                <a:lnTo>
                  <a:pt x="604" y="1091"/>
                </a:lnTo>
                <a:lnTo>
                  <a:pt x="609" y="1085"/>
                </a:lnTo>
                <a:lnTo>
                  <a:pt x="613" y="1079"/>
                </a:lnTo>
                <a:lnTo>
                  <a:pt x="614" y="1071"/>
                </a:lnTo>
                <a:lnTo>
                  <a:pt x="614" y="1071"/>
                </a:lnTo>
                <a:lnTo>
                  <a:pt x="615" y="1059"/>
                </a:lnTo>
                <a:lnTo>
                  <a:pt x="614" y="1053"/>
                </a:lnTo>
                <a:lnTo>
                  <a:pt x="614" y="1050"/>
                </a:lnTo>
                <a:lnTo>
                  <a:pt x="617" y="1047"/>
                </a:lnTo>
                <a:lnTo>
                  <a:pt x="617" y="1047"/>
                </a:lnTo>
                <a:lnTo>
                  <a:pt x="639" y="1004"/>
                </a:lnTo>
                <a:lnTo>
                  <a:pt x="656" y="973"/>
                </a:lnTo>
                <a:lnTo>
                  <a:pt x="662" y="959"/>
                </a:lnTo>
                <a:lnTo>
                  <a:pt x="667" y="947"/>
                </a:lnTo>
                <a:lnTo>
                  <a:pt x="667" y="947"/>
                </a:lnTo>
                <a:lnTo>
                  <a:pt x="669" y="937"/>
                </a:lnTo>
                <a:lnTo>
                  <a:pt x="671" y="925"/>
                </a:lnTo>
                <a:lnTo>
                  <a:pt x="671" y="902"/>
                </a:lnTo>
                <a:lnTo>
                  <a:pt x="669" y="884"/>
                </a:lnTo>
                <a:lnTo>
                  <a:pt x="668" y="877"/>
                </a:lnTo>
                <a:lnTo>
                  <a:pt x="703" y="864"/>
                </a:lnTo>
                <a:lnTo>
                  <a:pt x="703" y="864"/>
                </a:lnTo>
                <a:lnTo>
                  <a:pt x="699" y="848"/>
                </a:lnTo>
                <a:lnTo>
                  <a:pt x="697" y="834"/>
                </a:lnTo>
                <a:lnTo>
                  <a:pt x="696" y="819"/>
                </a:lnTo>
                <a:lnTo>
                  <a:pt x="696" y="819"/>
                </a:lnTo>
                <a:lnTo>
                  <a:pt x="692" y="768"/>
                </a:lnTo>
                <a:lnTo>
                  <a:pt x="691" y="739"/>
                </a:lnTo>
                <a:lnTo>
                  <a:pt x="691" y="727"/>
                </a:lnTo>
                <a:lnTo>
                  <a:pt x="692" y="719"/>
                </a:lnTo>
                <a:lnTo>
                  <a:pt x="692" y="719"/>
                </a:lnTo>
                <a:lnTo>
                  <a:pt x="697" y="710"/>
                </a:lnTo>
                <a:lnTo>
                  <a:pt x="699" y="699"/>
                </a:lnTo>
                <a:lnTo>
                  <a:pt x="701" y="683"/>
                </a:lnTo>
                <a:lnTo>
                  <a:pt x="703" y="658"/>
                </a:lnTo>
                <a:lnTo>
                  <a:pt x="703" y="658"/>
                </a:lnTo>
                <a:lnTo>
                  <a:pt x="702" y="643"/>
                </a:lnTo>
                <a:lnTo>
                  <a:pt x="701" y="627"/>
                </a:lnTo>
                <a:lnTo>
                  <a:pt x="697" y="613"/>
                </a:lnTo>
                <a:lnTo>
                  <a:pt x="695" y="599"/>
                </a:lnTo>
                <a:lnTo>
                  <a:pt x="687" y="580"/>
                </a:lnTo>
                <a:lnTo>
                  <a:pt x="685" y="572"/>
                </a:lnTo>
                <a:lnTo>
                  <a:pt x="704" y="530"/>
                </a:lnTo>
                <a:lnTo>
                  <a:pt x="704" y="530"/>
                </a:lnTo>
                <a:lnTo>
                  <a:pt x="710" y="514"/>
                </a:lnTo>
                <a:lnTo>
                  <a:pt x="715" y="503"/>
                </a:lnTo>
                <a:lnTo>
                  <a:pt x="719" y="498"/>
                </a:lnTo>
                <a:lnTo>
                  <a:pt x="720" y="496"/>
                </a:lnTo>
                <a:lnTo>
                  <a:pt x="720" y="496"/>
                </a:lnTo>
                <a:lnTo>
                  <a:pt x="743" y="482"/>
                </a:lnTo>
                <a:lnTo>
                  <a:pt x="757" y="472"/>
                </a:lnTo>
                <a:lnTo>
                  <a:pt x="764" y="465"/>
                </a:lnTo>
                <a:lnTo>
                  <a:pt x="764" y="465"/>
                </a:lnTo>
                <a:lnTo>
                  <a:pt x="773" y="450"/>
                </a:lnTo>
                <a:lnTo>
                  <a:pt x="788" y="422"/>
                </a:lnTo>
                <a:lnTo>
                  <a:pt x="804" y="391"/>
                </a:lnTo>
                <a:lnTo>
                  <a:pt x="809" y="381"/>
                </a:lnTo>
                <a:lnTo>
                  <a:pt x="810" y="375"/>
                </a:lnTo>
                <a:lnTo>
                  <a:pt x="810" y="375"/>
                </a:lnTo>
                <a:lnTo>
                  <a:pt x="808" y="367"/>
                </a:lnTo>
                <a:lnTo>
                  <a:pt x="804" y="358"/>
                </a:lnTo>
                <a:lnTo>
                  <a:pt x="797" y="346"/>
                </a:lnTo>
                <a:lnTo>
                  <a:pt x="797" y="346"/>
                </a:lnTo>
                <a:lnTo>
                  <a:pt x="802" y="343"/>
                </a:lnTo>
                <a:lnTo>
                  <a:pt x="805" y="340"/>
                </a:lnTo>
                <a:lnTo>
                  <a:pt x="810" y="336"/>
                </a:lnTo>
                <a:lnTo>
                  <a:pt x="812" y="331"/>
                </a:lnTo>
                <a:lnTo>
                  <a:pt x="812" y="328"/>
                </a:lnTo>
                <a:lnTo>
                  <a:pt x="812" y="324"/>
                </a:lnTo>
                <a:lnTo>
                  <a:pt x="811" y="322"/>
                </a:lnTo>
                <a:lnTo>
                  <a:pt x="809" y="317"/>
                </a:lnTo>
                <a:lnTo>
                  <a:pt x="805" y="313"/>
                </a:lnTo>
                <a:lnTo>
                  <a:pt x="800" y="310"/>
                </a:lnTo>
                <a:lnTo>
                  <a:pt x="800" y="310"/>
                </a:lnTo>
                <a:lnTo>
                  <a:pt x="791" y="303"/>
                </a:lnTo>
                <a:lnTo>
                  <a:pt x="782" y="298"/>
                </a:lnTo>
                <a:lnTo>
                  <a:pt x="775" y="295"/>
                </a:lnTo>
                <a:lnTo>
                  <a:pt x="769" y="294"/>
                </a:lnTo>
                <a:lnTo>
                  <a:pt x="752" y="288"/>
                </a:lnTo>
                <a:lnTo>
                  <a:pt x="741" y="285"/>
                </a:lnTo>
                <a:lnTo>
                  <a:pt x="728" y="277"/>
                </a:lnTo>
                <a:lnTo>
                  <a:pt x="728" y="277"/>
                </a:lnTo>
                <a:lnTo>
                  <a:pt x="715" y="269"/>
                </a:lnTo>
                <a:lnTo>
                  <a:pt x="705" y="261"/>
                </a:lnTo>
                <a:lnTo>
                  <a:pt x="690" y="249"/>
                </a:lnTo>
                <a:lnTo>
                  <a:pt x="683" y="243"/>
                </a:lnTo>
                <a:lnTo>
                  <a:pt x="674" y="237"/>
                </a:lnTo>
                <a:lnTo>
                  <a:pt x="663" y="231"/>
                </a:lnTo>
                <a:lnTo>
                  <a:pt x="650" y="225"/>
                </a:lnTo>
                <a:lnTo>
                  <a:pt x="650" y="225"/>
                </a:lnTo>
                <a:lnTo>
                  <a:pt x="620" y="212"/>
                </a:lnTo>
                <a:lnTo>
                  <a:pt x="592" y="203"/>
                </a:lnTo>
                <a:lnTo>
                  <a:pt x="565" y="194"/>
                </a:lnTo>
                <a:lnTo>
                  <a:pt x="517" y="190"/>
                </a:lnTo>
                <a:lnTo>
                  <a:pt x="494" y="167"/>
                </a:lnTo>
                <a:lnTo>
                  <a:pt x="499" y="143"/>
                </a:lnTo>
                <a:lnTo>
                  <a:pt x="487" y="114"/>
                </a:lnTo>
                <a:lnTo>
                  <a:pt x="494" y="94"/>
                </a:lnTo>
                <a:lnTo>
                  <a:pt x="496" y="84"/>
                </a:lnTo>
                <a:lnTo>
                  <a:pt x="484" y="84"/>
                </a:lnTo>
                <a:close/>
                <a:moveTo>
                  <a:pt x="352" y="1508"/>
                </a:moveTo>
                <a:lnTo>
                  <a:pt x="352" y="1508"/>
                </a:lnTo>
                <a:lnTo>
                  <a:pt x="352" y="1518"/>
                </a:lnTo>
                <a:lnTo>
                  <a:pt x="356" y="1529"/>
                </a:lnTo>
                <a:lnTo>
                  <a:pt x="361" y="1538"/>
                </a:lnTo>
                <a:lnTo>
                  <a:pt x="368" y="1546"/>
                </a:lnTo>
                <a:lnTo>
                  <a:pt x="375" y="1552"/>
                </a:lnTo>
                <a:lnTo>
                  <a:pt x="385" y="1557"/>
                </a:lnTo>
                <a:lnTo>
                  <a:pt x="394" y="1560"/>
                </a:lnTo>
                <a:lnTo>
                  <a:pt x="405" y="1562"/>
                </a:lnTo>
                <a:lnTo>
                  <a:pt x="405" y="1562"/>
                </a:lnTo>
                <a:lnTo>
                  <a:pt x="416" y="1560"/>
                </a:lnTo>
                <a:lnTo>
                  <a:pt x="427" y="1557"/>
                </a:lnTo>
                <a:lnTo>
                  <a:pt x="435" y="1552"/>
                </a:lnTo>
                <a:lnTo>
                  <a:pt x="443" y="1546"/>
                </a:lnTo>
                <a:lnTo>
                  <a:pt x="451" y="1538"/>
                </a:lnTo>
                <a:lnTo>
                  <a:pt x="455" y="1529"/>
                </a:lnTo>
                <a:lnTo>
                  <a:pt x="458" y="1518"/>
                </a:lnTo>
                <a:lnTo>
                  <a:pt x="459" y="1508"/>
                </a:lnTo>
                <a:lnTo>
                  <a:pt x="459" y="1508"/>
                </a:lnTo>
                <a:lnTo>
                  <a:pt x="458" y="1497"/>
                </a:lnTo>
                <a:lnTo>
                  <a:pt x="455" y="1486"/>
                </a:lnTo>
                <a:lnTo>
                  <a:pt x="451" y="1478"/>
                </a:lnTo>
                <a:lnTo>
                  <a:pt x="443" y="1469"/>
                </a:lnTo>
                <a:lnTo>
                  <a:pt x="435" y="1463"/>
                </a:lnTo>
                <a:lnTo>
                  <a:pt x="427" y="1457"/>
                </a:lnTo>
                <a:lnTo>
                  <a:pt x="416" y="1455"/>
                </a:lnTo>
                <a:lnTo>
                  <a:pt x="405" y="1453"/>
                </a:lnTo>
                <a:lnTo>
                  <a:pt x="405" y="1453"/>
                </a:lnTo>
                <a:lnTo>
                  <a:pt x="394" y="1455"/>
                </a:lnTo>
                <a:lnTo>
                  <a:pt x="385" y="1457"/>
                </a:lnTo>
                <a:lnTo>
                  <a:pt x="375" y="1463"/>
                </a:lnTo>
                <a:lnTo>
                  <a:pt x="368" y="1469"/>
                </a:lnTo>
                <a:lnTo>
                  <a:pt x="361" y="1478"/>
                </a:lnTo>
                <a:lnTo>
                  <a:pt x="356" y="1486"/>
                </a:lnTo>
                <a:lnTo>
                  <a:pt x="352" y="1497"/>
                </a:lnTo>
                <a:lnTo>
                  <a:pt x="352" y="1508"/>
                </a:lnTo>
                <a:lnTo>
                  <a:pt x="352" y="150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10AA93D4-FCFF-42E0-99AE-6C26CDE9EF47}"/>
              </a:ext>
            </a:extLst>
          </p:cNvPr>
          <p:cNvSpPr>
            <a:spLocks/>
          </p:cNvSpPr>
          <p:nvPr/>
        </p:nvSpPr>
        <p:spPr bwMode="auto">
          <a:xfrm>
            <a:off x="7764073" y="5123288"/>
            <a:ext cx="1720220" cy="1201545"/>
          </a:xfrm>
          <a:custGeom>
            <a:avLst/>
            <a:gdLst>
              <a:gd name="T0" fmla="*/ 1202 w 1582"/>
              <a:gd name="T1" fmla="*/ 195 h 1105"/>
              <a:gd name="T2" fmla="*/ 1156 w 1582"/>
              <a:gd name="T3" fmla="*/ 234 h 1105"/>
              <a:gd name="T4" fmla="*/ 1125 w 1582"/>
              <a:gd name="T5" fmla="*/ 221 h 1105"/>
              <a:gd name="T6" fmla="*/ 1126 w 1582"/>
              <a:gd name="T7" fmla="*/ 248 h 1105"/>
              <a:gd name="T8" fmla="*/ 1079 w 1582"/>
              <a:gd name="T9" fmla="*/ 230 h 1105"/>
              <a:gd name="T10" fmla="*/ 1076 w 1582"/>
              <a:gd name="T11" fmla="*/ 216 h 1105"/>
              <a:gd name="T12" fmla="*/ 985 w 1582"/>
              <a:gd name="T13" fmla="*/ 224 h 1105"/>
              <a:gd name="T14" fmla="*/ 750 w 1582"/>
              <a:gd name="T15" fmla="*/ 299 h 1105"/>
              <a:gd name="T16" fmla="*/ 605 w 1582"/>
              <a:gd name="T17" fmla="*/ 301 h 1105"/>
              <a:gd name="T18" fmla="*/ 584 w 1582"/>
              <a:gd name="T19" fmla="*/ 320 h 1105"/>
              <a:gd name="T20" fmla="*/ 510 w 1582"/>
              <a:gd name="T21" fmla="*/ 376 h 1105"/>
              <a:gd name="T22" fmla="*/ 451 w 1582"/>
              <a:gd name="T23" fmla="*/ 441 h 1105"/>
              <a:gd name="T24" fmla="*/ 438 w 1582"/>
              <a:gd name="T25" fmla="*/ 504 h 1105"/>
              <a:gd name="T26" fmla="*/ 416 w 1582"/>
              <a:gd name="T27" fmla="*/ 570 h 1105"/>
              <a:gd name="T28" fmla="*/ 397 w 1582"/>
              <a:gd name="T29" fmla="*/ 672 h 1105"/>
              <a:gd name="T30" fmla="*/ 129 w 1582"/>
              <a:gd name="T31" fmla="*/ 701 h 1105"/>
              <a:gd name="T32" fmla="*/ 64 w 1582"/>
              <a:gd name="T33" fmla="*/ 681 h 1105"/>
              <a:gd name="T34" fmla="*/ 21 w 1582"/>
              <a:gd name="T35" fmla="*/ 690 h 1105"/>
              <a:gd name="T36" fmla="*/ 0 w 1582"/>
              <a:gd name="T37" fmla="*/ 717 h 1105"/>
              <a:gd name="T38" fmla="*/ 53 w 1582"/>
              <a:gd name="T39" fmla="*/ 777 h 1105"/>
              <a:gd name="T40" fmla="*/ 83 w 1582"/>
              <a:gd name="T41" fmla="*/ 824 h 1105"/>
              <a:gd name="T42" fmla="*/ 143 w 1582"/>
              <a:gd name="T43" fmla="*/ 893 h 1105"/>
              <a:gd name="T44" fmla="*/ 193 w 1582"/>
              <a:gd name="T45" fmla="*/ 903 h 1105"/>
              <a:gd name="T46" fmla="*/ 213 w 1582"/>
              <a:gd name="T47" fmla="*/ 886 h 1105"/>
              <a:gd name="T48" fmla="*/ 187 w 1582"/>
              <a:gd name="T49" fmla="*/ 836 h 1105"/>
              <a:gd name="T50" fmla="*/ 167 w 1582"/>
              <a:gd name="T51" fmla="*/ 797 h 1105"/>
              <a:gd name="T52" fmla="*/ 328 w 1582"/>
              <a:gd name="T53" fmla="*/ 803 h 1105"/>
              <a:gd name="T54" fmla="*/ 578 w 1582"/>
              <a:gd name="T55" fmla="*/ 787 h 1105"/>
              <a:gd name="T56" fmla="*/ 632 w 1582"/>
              <a:gd name="T57" fmla="*/ 765 h 1105"/>
              <a:gd name="T58" fmla="*/ 700 w 1582"/>
              <a:gd name="T59" fmla="*/ 704 h 1105"/>
              <a:gd name="T60" fmla="*/ 768 w 1582"/>
              <a:gd name="T61" fmla="*/ 664 h 1105"/>
              <a:gd name="T62" fmla="*/ 951 w 1582"/>
              <a:gd name="T63" fmla="*/ 662 h 1105"/>
              <a:gd name="T64" fmla="*/ 993 w 1582"/>
              <a:gd name="T65" fmla="*/ 725 h 1105"/>
              <a:gd name="T66" fmla="*/ 1012 w 1582"/>
              <a:gd name="T67" fmla="*/ 781 h 1105"/>
              <a:gd name="T68" fmla="*/ 1024 w 1582"/>
              <a:gd name="T69" fmla="*/ 797 h 1105"/>
              <a:gd name="T70" fmla="*/ 1081 w 1582"/>
              <a:gd name="T71" fmla="*/ 913 h 1105"/>
              <a:gd name="T72" fmla="*/ 1095 w 1582"/>
              <a:gd name="T73" fmla="*/ 973 h 1105"/>
              <a:gd name="T74" fmla="*/ 1099 w 1582"/>
              <a:gd name="T75" fmla="*/ 1062 h 1105"/>
              <a:gd name="T76" fmla="*/ 1132 w 1582"/>
              <a:gd name="T77" fmla="*/ 1088 h 1105"/>
              <a:gd name="T78" fmla="*/ 1277 w 1582"/>
              <a:gd name="T79" fmla="*/ 1104 h 1105"/>
              <a:gd name="T80" fmla="*/ 1298 w 1582"/>
              <a:gd name="T81" fmla="*/ 1075 h 1105"/>
              <a:gd name="T82" fmla="*/ 1271 w 1582"/>
              <a:gd name="T83" fmla="*/ 1035 h 1105"/>
              <a:gd name="T84" fmla="*/ 1190 w 1582"/>
              <a:gd name="T85" fmla="*/ 951 h 1105"/>
              <a:gd name="T86" fmla="*/ 1130 w 1582"/>
              <a:gd name="T87" fmla="*/ 598 h 1105"/>
              <a:gd name="T88" fmla="*/ 1230 w 1582"/>
              <a:gd name="T89" fmla="*/ 580 h 1105"/>
              <a:gd name="T90" fmla="*/ 1267 w 1582"/>
              <a:gd name="T91" fmla="*/ 552 h 1105"/>
              <a:gd name="T92" fmla="*/ 1296 w 1582"/>
              <a:gd name="T93" fmla="*/ 429 h 1105"/>
              <a:gd name="T94" fmla="*/ 1319 w 1582"/>
              <a:gd name="T95" fmla="*/ 388 h 1105"/>
              <a:gd name="T96" fmla="*/ 1343 w 1582"/>
              <a:gd name="T97" fmla="*/ 347 h 1105"/>
              <a:gd name="T98" fmla="*/ 1355 w 1582"/>
              <a:gd name="T99" fmla="*/ 305 h 1105"/>
              <a:gd name="T100" fmla="*/ 1577 w 1582"/>
              <a:gd name="T101" fmla="*/ 59 h 1105"/>
              <a:gd name="T102" fmla="*/ 1565 w 1582"/>
              <a:gd name="T103" fmla="*/ 20 h 1105"/>
              <a:gd name="T104" fmla="*/ 1523 w 1582"/>
              <a:gd name="T105" fmla="*/ 0 h 1105"/>
              <a:gd name="T106" fmla="*/ 1511 w 1582"/>
              <a:gd name="T107" fmla="*/ 22 h 1105"/>
              <a:gd name="T108" fmla="*/ 1529 w 1582"/>
              <a:gd name="T109" fmla="*/ 41 h 1105"/>
              <a:gd name="T110" fmla="*/ 1314 w 1582"/>
              <a:gd name="T111" fmla="*/ 257 h 1105"/>
              <a:gd name="T112" fmla="*/ 1274 w 1582"/>
              <a:gd name="T113" fmla="*/ 235 h 1105"/>
              <a:gd name="T114" fmla="*/ 1239 w 1582"/>
              <a:gd name="T115" fmla="*/ 20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82" h="1105">
                <a:moveTo>
                  <a:pt x="1239" y="207"/>
                </a:moveTo>
                <a:lnTo>
                  <a:pt x="1239" y="207"/>
                </a:lnTo>
                <a:lnTo>
                  <a:pt x="1222" y="205"/>
                </a:lnTo>
                <a:lnTo>
                  <a:pt x="1209" y="201"/>
                </a:lnTo>
                <a:lnTo>
                  <a:pt x="1204" y="199"/>
                </a:lnTo>
                <a:lnTo>
                  <a:pt x="1202" y="195"/>
                </a:lnTo>
                <a:lnTo>
                  <a:pt x="1192" y="216"/>
                </a:lnTo>
                <a:lnTo>
                  <a:pt x="1166" y="206"/>
                </a:lnTo>
                <a:lnTo>
                  <a:pt x="1176" y="239"/>
                </a:lnTo>
                <a:lnTo>
                  <a:pt x="1176" y="239"/>
                </a:lnTo>
                <a:lnTo>
                  <a:pt x="1170" y="238"/>
                </a:lnTo>
                <a:lnTo>
                  <a:pt x="1156" y="234"/>
                </a:lnTo>
                <a:lnTo>
                  <a:pt x="1141" y="229"/>
                </a:lnTo>
                <a:lnTo>
                  <a:pt x="1134" y="226"/>
                </a:lnTo>
                <a:lnTo>
                  <a:pt x="1129" y="222"/>
                </a:lnTo>
                <a:lnTo>
                  <a:pt x="1129" y="222"/>
                </a:lnTo>
                <a:lnTo>
                  <a:pt x="1125" y="221"/>
                </a:lnTo>
                <a:lnTo>
                  <a:pt x="1125" y="221"/>
                </a:lnTo>
                <a:lnTo>
                  <a:pt x="1124" y="222"/>
                </a:lnTo>
                <a:lnTo>
                  <a:pt x="1124" y="226"/>
                </a:lnTo>
                <a:lnTo>
                  <a:pt x="1124" y="232"/>
                </a:lnTo>
                <a:lnTo>
                  <a:pt x="1125" y="244"/>
                </a:lnTo>
                <a:lnTo>
                  <a:pt x="1126" y="248"/>
                </a:lnTo>
                <a:lnTo>
                  <a:pt x="1126" y="248"/>
                </a:lnTo>
                <a:lnTo>
                  <a:pt x="1108" y="241"/>
                </a:lnTo>
                <a:lnTo>
                  <a:pt x="1094" y="236"/>
                </a:lnTo>
                <a:lnTo>
                  <a:pt x="1082" y="233"/>
                </a:lnTo>
                <a:lnTo>
                  <a:pt x="1082" y="233"/>
                </a:lnTo>
                <a:lnTo>
                  <a:pt x="1081" y="232"/>
                </a:lnTo>
                <a:lnTo>
                  <a:pt x="1079" y="230"/>
                </a:lnTo>
                <a:lnTo>
                  <a:pt x="1081" y="227"/>
                </a:lnTo>
                <a:lnTo>
                  <a:pt x="1082" y="223"/>
                </a:lnTo>
                <a:lnTo>
                  <a:pt x="1082" y="221"/>
                </a:lnTo>
                <a:lnTo>
                  <a:pt x="1081" y="220"/>
                </a:lnTo>
                <a:lnTo>
                  <a:pt x="1078" y="217"/>
                </a:lnTo>
                <a:lnTo>
                  <a:pt x="1076" y="216"/>
                </a:lnTo>
                <a:lnTo>
                  <a:pt x="1070" y="216"/>
                </a:lnTo>
                <a:lnTo>
                  <a:pt x="1063" y="215"/>
                </a:lnTo>
                <a:lnTo>
                  <a:pt x="1041" y="216"/>
                </a:lnTo>
                <a:lnTo>
                  <a:pt x="1006" y="221"/>
                </a:lnTo>
                <a:lnTo>
                  <a:pt x="1006" y="221"/>
                </a:lnTo>
                <a:lnTo>
                  <a:pt x="985" y="224"/>
                </a:lnTo>
                <a:lnTo>
                  <a:pt x="960" y="229"/>
                </a:lnTo>
                <a:lnTo>
                  <a:pt x="934" y="236"/>
                </a:lnTo>
                <a:lnTo>
                  <a:pt x="908" y="244"/>
                </a:lnTo>
                <a:lnTo>
                  <a:pt x="852" y="262"/>
                </a:lnTo>
                <a:lnTo>
                  <a:pt x="798" y="281"/>
                </a:lnTo>
                <a:lnTo>
                  <a:pt x="750" y="299"/>
                </a:lnTo>
                <a:lnTo>
                  <a:pt x="711" y="313"/>
                </a:lnTo>
                <a:lnTo>
                  <a:pt x="673" y="328"/>
                </a:lnTo>
                <a:lnTo>
                  <a:pt x="673" y="328"/>
                </a:lnTo>
                <a:lnTo>
                  <a:pt x="640" y="313"/>
                </a:lnTo>
                <a:lnTo>
                  <a:pt x="614" y="304"/>
                </a:lnTo>
                <a:lnTo>
                  <a:pt x="605" y="301"/>
                </a:lnTo>
                <a:lnTo>
                  <a:pt x="602" y="301"/>
                </a:lnTo>
                <a:lnTo>
                  <a:pt x="600" y="301"/>
                </a:lnTo>
                <a:lnTo>
                  <a:pt x="600" y="301"/>
                </a:lnTo>
                <a:lnTo>
                  <a:pt x="595" y="306"/>
                </a:lnTo>
                <a:lnTo>
                  <a:pt x="589" y="312"/>
                </a:lnTo>
                <a:lnTo>
                  <a:pt x="584" y="320"/>
                </a:lnTo>
                <a:lnTo>
                  <a:pt x="584" y="320"/>
                </a:lnTo>
                <a:lnTo>
                  <a:pt x="560" y="336"/>
                </a:lnTo>
                <a:lnTo>
                  <a:pt x="542" y="349"/>
                </a:lnTo>
                <a:lnTo>
                  <a:pt x="527" y="361"/>
                </a:lnTo>
                <a:lnTo>
                  <a:pt x="527" y="361"/>
                </a:lnTo>
                <a:lnTo>
                  <a:pt x="510" y="376"/>
                </a:lnTo>
                <a:lnTo>
                  <a:pt x="487" y="397"/>
                </a:lnTo>
                <a:lnTo>
                  <a:pt x="475" y="409"/>
                </a:lnTo>
                <a:lnTo>
                  <a:pt x="464" y="421"/>
                </a:lnTo>
                <a:lnTo>
                  <a:pt x="456" y="431"/>
                </a:lnTo>
                <a:lnTo>
                  <a:pt x="451" y="441"/>
                </a:lnTo>
                <a:lnTo>
                  <a:pt x="451" y="441"/>
                </a:lnTo>
                <a:lnTo>
                  <a:pt x="446" y="457"/>
                </a:lnTo>
                <a:lnTo>
                  <a:pt x="443" y="474"/>
                </a:lnTo>
                <a:lnTo>
                  <a:pt x="440" y="490"/>
                </a:lnTo>
                <a:lnTo>
                  <a:pt x="439" y="499"/>
                </a:lnTo>
                <a:lnTo>
                  <a:pt x="439" y="499"/>
                </a:lnTo>
                <a:lnTo>
                  <a:pt x="438" y="504"/>
                </a:lnTo>
                <a:lnTo>
                  <a:pt x="435" y="511"/>
                </a:lnTo>
                <a:lnTo>
                  <a:pt x="428" y="533"/>
                </a:lnTo>
                <a:lnTo>
                  <a:pt x="420" y="555"/>
                </a:lnTo>
                <a:lnTo>
                  <a:pt x="417" y="564"/>
                </a:lnTo>
                <a:lnTo>
                  <a:pt x="416" y="570"/>
                </a:lnTo>
                <a:lnTo>
                  <a:pt x="416" y="570"/>
                </a:lnTo>
                <a:lnTo>
                  <a:pt x="417" y="579"/>
                </a:lnTo>
                <a:lnTo>
                  <a:pt x="421" y="591"/>
                </a:lnTo>
                <a:lnTo>
                  <a:pt x="430" y="622"/>
                </a:lnTo>
                <a:lnTo>
                  <a:pt x="445" y="663"/>
                </a:lnTo>
                <a:lnTo>
                  <a:pt x="445" y="663"/>
                </a:lnTo>
                <a:lnTo>
                  <a:pt x="397" y="672"/>
                </a:lnTo>
                <a:lnTo>
                  <a:pt x="363" y="680"/>
                </a:lnTo>
                <a:lnTo>
                  <a:pt x="345" y="683"/>
                </a:lnTo>
                <a:lnTo>
                  <a:pt x="345" y="683"/>
                </a:lnTo>
                <a:lnTo>
                  <a:pt x="238" y="692"/>
                </a:lnTo>
                <a:lnTo>
                  <a:pt x="166" y="698"/>
                </a:lnTo>
                <a:lnTo>
                  <a:pt x="129" y="701"/>
                </a:lnTo>
                <a:lnTo>
                  <a:pt x="129" y="701"/>
                </a:lnTo>
                <a:lnTo>
                  <a:pt x="123" y="700"/>
                </a:lnTo>
                <a:lnTo>
                  <a:pt x="114" y="698"/>
                </a:lnTo>
                <a:lnTo>
                  <a:pt x="89" y="688"/>
                </a:lnTo>
                <a:lnTo>
                  <a:pt x="76" y="684"/>
                </a:lnTo>
                <a:lnTo>
                  <a:pt x="64" y="681"/>
                </a:lnTo>
                <a:lnTo>
                  <a:pt x="52" y="680"/>
                </a:lnTo>
                <a:lnTo>
                  <a:pt x="47" y="680"/>
                </a:lnTo>
                <a:lnTo>
                  <a:pt x="44" y="681"/>
                </a:lnTo>
                <a:lnTo>
                  <a:pt x="44" y="681"/>
                </a:lnTo>
                <a:lnTo>
                  <a:pt x="28" y="687"/>
                </a:lnTo>
                <a:lnTo>
                  <a:pt x="21" y="690"/>
                </a:lnTo>
                <a:lnTo>
                  <a:pt x="13" y="695"/>
                </a:lnTo>
                <a:lnTo>
                  <a:pt x="9" y="700"/>
                </a:lnTo>
                <a:lnTo>
                  <a:pt x="4" y="705"/>
                </a:lnTo>
                <a:lnTo>
                  <a:pt x="1" y="711"/>
                </a:lnTo>
                <a:lnTo>
                  <a:pt x="0" y="717"/>
                </a:lnTo>
                <a:lnTo>
                  <a:pt x="0" y="717"/>
                </a:lnTo>
                <a:lnTo>
                  <a:pt x="1" y="722"/>
                </a:lnTo>
                <a:lnTo>
                  <a:pt x="3" y="725"/>
                </a:lnTo>
                <a:lnTo>
                  <a:pt x="10" y="735"/>
                </a:lnTo>
                <a:lnTo>
                  <a:pt x="19" y="746"/>
                </a:lnTo>
                <a:lnTo>
                  <a:pt x="32" y="757"/>
                </a:lnTo>
                <a:lnTo>
                  <a:pt x="53" y="777"/>
                </a:lnTo>
                <a:lnTo>
                  <a:pt x="60" y="784"/>
                </a:lnTo>
                <a:lnTo>
                  <a:pt x="64" y="789"/>
                </a:lnTo>
                <a:lnTo>
                  <a:pt x="64" y="789"/>
                </a:lnTo>
                <a:lnTo>
                  <a:pt x="66" y="795"/>
                </a:lnTo>
                <a:lnTo>
                  <a:pt x="74" y="807"/>
                </a:lnTo>
                <a:lnTo>
                  <a:pt x="83" y="824"/>
                </a:lnTo>
                <a:lnTo>
                  <a:pt x="95" y="842"/>
                </a:lnTo>
                <a:lnTo>
                  <a:pt x="110" y="860"/>
                </a:lnTo>
                <a:lnTo>
                  <a:pt x="123" y="877"/>
                </a:lnTo>
                <a:lnTo>
                  <a:pt x="130" y="884"/>
                </a:lnTo>
                <a:lnTo>
                  <a:pt x="137" y="890"/>
                </a:lnTo>
                <a:lnTo>
                  <a:pt x="143" y="893"/>
                </a:lnTo>
                <a:lnTo>
                  <a:pt x="149" y="897"/>
                </a:lnTo>
                <a:lnTo>
                  <a:pt x="149" y="897"/>
                </a:lnTo>
                <a:lnTo>
                  <a:pt x="161" y="899"/>
                </a:lnTo>
                <a:lnTo>
                  <a:pt x="172" y="902"/>
                </a:lnTo>
                <a:lnTo>
                  <a:pt x="183" y="903"/>
                </a:lnTo>
                <a:lnTo>
                  <a:pt x="193" y="903"/>
                </a:lnTo>
                <a:lnTo>
                  <a:pt x="201" y="902"/>
                </a:lnTo>
                <a:lnTo>
                  <a:pt x="207" y="898"/>
                </a:lnTo>
                <a:lnTo>
                  <a:pt x="209" y="896"/>
                </a:lnTo>
                <a:lnTo>
                  <a:pt x="211" y="893"/>
                </a:lnTo>
                <a:lnTo>
                  <a:pt x="212" y="890"/>
                </a:lnTo>
                <a:lnTo>
                  <a:pt x="213" y="886"/>
                </a:lnTo>
                <a:lnTo>
                  <a:pt x="213" y="886"/>
                </a:lnTo>
                <a:lnTo>
                  <a:pt x="212" y="883"/>
                </a:lnTo>
                <a:lnTo>
                  <a:pt x="211" y="877"/>
                </a:lnTo>
                <a:lnTo>
                  <a:pt x="205" y="865"/>
                </a:lnTo>
                <a:lnTo>
                  <a:pt x="196" y="850"/>
                </a:lnTo>
                <a:lnTo>
                  <a:pt x="187" y="836"/>
                </a:lnTo>
                <a:lnTo>
                  <a:pt x="177" y="821"/>
                </a:lnTo>
                <a:lnTo>
                  <a:pt x="171" y="809"/>
                </a:lnTo>
                <a:lnTo>
                  <a:pt x="166" y="801"/>
                </a:lnTo>
                <a:lnTo>
                  <a:pt x="166" y="799"/>
                </a:lnTo>
                <a:lnTo>
                  <a:pt x="167" y="797"/>
                </a:lnTo>
                <a:lnTo>
                  <a:pt x="167" y="797"/>
                </a:lnTo>
                <a:lnTo>
                  <a:pt x="176" y="796"/>
                </a:lnTo>
                <a:lnTo>
                  <a:pt x="190" y="796"/>
                </a:lnTo>
                <a:lnTo>
                  <a:pt x="230" y="800"/>
                </a:lnTo>
                <a:lnTo>
                  <a:pt x="292" y="805"/>
                </a:lnTo>
                <a:lnTo>
                  <a:pt x="292" y="805"/>
                </a:lnTo>
                <a:lnTo>
                  <a:pt x="328" y="803"/>
                </a:lnTo>
                <a:lnTo>
                  <a:pt x="360" y="801"/>
                </a:lnTo>
                <a:lnTo>
                  <a:pt x="360" y="801"/>
                </a:lnTo>
                <a:lnTo>
                  <a:pt x="447" y="796"/>
                </a:lnTo>
                <a:lnTo>
                  <a:pt x="521" y="791"/>
                </a:lnTo>
                <a:lnTo>
                  <a:pt x="578" y="787"/>
                </a:lnTo>
                <a:lnTo>
                  <a:pt x="578" y="787"/>
                </a:lnTo>
                <a:lnTo>
                  <a:pt x="596" y="784"/>
                </a:lnTo>
                <a:lnTo>
                  <a:pt x="610" y="782"/>
                </a:lnTo>
                <a:lnTo>
                  <a:pt x="619" y="778"/>
                </a:lnTo>
                <a:lnTo>
                  <a:pt x="625" y="775"/>
                </a:lnTo>
                <a:lnTo>
                  <a:pt x="630" y="770"/>
                </a:lnTo>
                <a:lnTo>
                  <a:pt x="632" y="765"/>
                </a:lnTo>
                <a:lnTo>
                  <a:pt x="638" y="752"/>
                </a:lnTo>
                <a:lnTo>
                  <a:pt x="638" y="752"/>
                </a:lnTo>
                <a:lnTo>
                  <a:pt x="646" y="735"/>
                </a:lnTo>
                <a:lnTo>
                  <a:pt x="652" y="719"/>
                </a:lnTo>
                <a:lnTo>
                  <a:pt x="658" y="701"/>
                </a:lnTo>
                <a:lnTo>
                  <a:pt x="700" y="704"/>
                </a:lnTo>
                <a:lnTo>
                  <a:pt x="700" y="704"/>
                </a:lnTo>
                <a:lnTo>
                  <a:pt x="723" y="692"/>
                </a:lnTo>
                <a:lnTo>
                  <a:pt x="749" y="678"/>
                </a:lnTo>
                <a:lnTo>
                  <a:pt x="749" y="678"/>
                </a:lnTo>
                <a:lnTo>
                  <a:pt x="757" y="674"/>
                </a:lnTo>
                <a:lnTo>
                  <a:pt x="768" y="664"/>
                </a:lnTo>
                <a:lnTo>
                  <a:pt x="781" y="650"/>
                </a:lnTo>
                <a:lnTo>
                  <a:pt x="916" y="642"/>
                </a:lnTo>
                <a:lnTo>
                  <a:pt x="916" y="642"/>
                </a:lnTo>
                <a:lnTo>
                  <a:pt x="924" y="646"/>
                </a:lnTo>
                <a:lnTo>
                  <a:pt x="941" y="656"/>
                </a:lnTo>
                <a:lnTo>
                  <a:pt x="951" y="662"/>
                </a:lnTo>
                <a:lnTo>
                  <a:pt x="960" y="668"/>
                </a:lnTo>
                <a:lnTo>
                  <a:pt x="968" y="675"/>
                </a:lnTo>
                <a:lnTo>
                  <a:pt x="971" y="681"/>
                </a:lnTo>
                <a:lnTo>
                  <a:pt x="971" y="681"/>
                </a:lnTo>
                <a:lnTo>
                  <a:pt x="980" y="699"/>
                </a:lnTo>
                <a:lnTo>
                  <a:pt x="993" y="725"/>
                </a:lnTo>
                <a:lnTo>
                  <a:pt x="1005" y="750"/>
                </a:lnTo>
                <a:lnTo>
                  <a:pt x="1009" y="760"/>
                </a:lnTo>
                <a:lnTo>
                  <a:pt x="1010" y="766"/>
                </a:lnTo>
                <a:lnTo>
                  <a:pt x="1010" y="766"/>
                </a:lnTo>
                <a:lnTo>
                  <a:pt x="1011" y="775"/>
                </a:lnTo>
                <a:lnTo>
                  <a:pt x="1012" y="781"/>
                </a:lnTo>
                <a:lnTo>
                  <a:pt x="1015" y="784"/>
                </a:lnTo>
                <a:lnTo>
                  <a:pt x="1015" y="784"/>
                </a:lnTo>
                <a:lnTo>
                  <a:pt x="1015" y="783"/>
                </a:lnTo>
                <a:lnTo>
                  <a:pt x="1015" y="782"/>
                </a:lnTo>
                <a:lnTo>
                  <a:pt x="1016" y="783"/>
                </a:lnTo>
                <a:lnTo>
                  <a:pt x="1024" y="797"/>
                </a:lnTo>
                <a:lnTo>
                  <a:pt x="1041" y="836"/>
                </a:lnTo>
                <a:lnTo>
                  <a:pt x="1041" y="836"/>
                </a:lnTo>
                <a:lnTo>
                  <a:pt x="1052" y="859"/>
                </a:lnTo>
                <a:lnTo>
                  <a:pt x="1061" y="878"/>
                </a:lnTo>
                <a:lnTo>
                  <a:pt x="1076" y="903"/>
                </a:lnTo>
                <a:lnTo>
                  <a:pt x="1081" y="913"/>
                </a:lnTo>
                <a:lnTo>
                  <a:pt x="1084" y="921"/>
                </a:lnTo>
                <a:lnTo>
                  <a:pt x="1088" y="931"/>
                </a:lnTo>
                <a:lnTo>
                  <a:pt x="1090" y="942"/>
                </a:lnTo>
                <a:lnTo>
                  <a:pt x="1090" y="942"/>
                </a:lnTo>
                <a:lnTo>
                  <a:pt x="1093" y="961"/>
                </a:lnTo>
                <a:lnTo>
                  <a:pt x="1095" y="973"/>
                </a:lnTo>
                <a:lnTo>
                  <a:pt x="1096" y="981"/>
                </a:lnTo>
                <a:lnTo>
                  <a:pt x="1096" y="988"/>
                </a:lnTo>
                <a:lnTo>
                  <a:pt x="1096" y="988"/>
                </a:lnTo>
                <a:lnTo>
                  <a:pt x="1095" y="1005"/>
                </a:lnTo>
                <a:lnTo>
                  <a:pt x="1096" y="1033"/>
                </a:lnTo>
                <a:lnTo>
                  <a:pt x="1099" y="1062"/>
                </a:lnTo>
                <a:lnTo>
                  <a:pt x="1101" y="1071"/>
                </a:lnTo>
                <a:lnTo>
                  <a:pt x="1105" y="1078"/>
                </a:lnTo>
                <a:lnTo>
                  <a:pt x="1105" y="1078"/>
                </a:lnTo>
                <a:lnTo>
                  <a:pt x="1107" y="1080"/>
                </a:lnTo>
                <a:lnTo>
                  <a:pt x="1113" y="1082"/>
                </a:lnTo>
                <a:lnTo>
                  <a:pt x="1132" y="1088"/>
                </a:lnTo>
                <a:lnTo>
                  <a:pt x="1159" y="1093"/>
                </a:lnTo>
                <a:lnTo>
                  <a:pt x="1189" y="1098"/>
                </a:lnTo>
                <a:lnTo>
                  <a:pt x="1220" y="1101"/>
                </a:lnTo>
                <a:lnTo>
                  <a:pt x="1248" y="1105"/>
                </a:lnTo>
                <a:lnTo>
                  <a:pt x="1269" y="1105"/>
                </a:lnTo>
                <a:lnTo>
                  <a:pt x="1277" y="1104"/>
                </a:lnTo>
                <a:lnTo>
                  <a:pt x="1281" y="1102"/>
                </a:lnTo>
                <a:lnTo>
                  <a:pt x="1281" y="1102"/>
                </a:lnTo>
                <a:lnTo>
                  <a:pt x="1287" y="1098"/>
                </a:lnTo>
                <a:lnTo>
                  <a:pt x="1292" y="1090"/>
                </a:lnTo>
                <a:lnTo>
                  <a:pt x="1296" y="1083"/>
                </a:lnTo>
                <a:lnTo>
                  <a:pt x="1298" y="1075"/>
                </a:lnTo>
                <a:lnTo>
                  <a:pt x="1298" y="1066"/>
                </a:lnTo>
                <a:lnTo>
                  <a:pt x="1297" y="1059"/>
                </a:lnTo>
                <a:lnTo>
                  <a:pt x="1295" y="1052"/>
                </a:lnTo>
                <a:lnTo>
                  <a:pt x="1290" y="1047"/>
                </a:lnTo>
                <a:lnTo>
                  <a:pt x="1290" y="1047"/>
                </a:lnTo>
                <a:lnTo>
                  <a:pt x="1271" y="1035"/>
                </a:lnTo>
                <a:lnTo>
                  <a:pt x="1240" y="1017"/>
                </a:lnTo>
                <a:lnTo>
                  <a:pt x="1202" y="994"/>
                </a:lnTo>
                <a:lnTo>
                  <a:pt x="1202" y="994"/>
                </a:lnTo>
                <a:lnTo>
                  <a:pt x="1200" y="982"/>
                </a:lnTo>
                <a:lnTo>
                  <a:pt x="1190" y="951"/>
                </a:lnTo>
                <a:lnTo>
                  <a:pt x="1190" y="951"/>
                </a:lnTo>
                <a:lnTo>
                  <a:pt x="1156" y="844"/>
                </a:lnTo>
                <a:lnTo>
                  <a:pt x="1129" y="754"/>
                </a:lnTo>
                <a:lnTo>
                  <a:pt x="1159" y="723"/>
                </a:lnTo>
                <a:lnTo>
                  <a:pt x="1088" y="602"/>
                </a:lnTo>
                <a:lnTo>
                  <a:pt x="1088" y="602"/>
                </a:lnTo>
                <a:lnTo>
                  <a:pt x="1130" y="598"/>
                </a:lnTo>
                <a:lnTo>
                  <a:pt x="1165" y="596"/>
                </a:lnTo>
                <a:lnTo>
                  <a:pt x="1196" y="591"/>
                </a:lnTo>
                <a:lnTo>
                  <a:pt x="1196" y="591"/>
                </a:lnTo>
                <a:lnTo>
                  <a:pt x="1208" y="588"/>
                </a:lnTo>
                <a:lnTo>
                  <a:pt x="1220" y="585"/>
                </a:lnTo>
                <a:lnTo>
                  <a:pt x="1230" y="580"/>
                </a:lnTo>
                <a:lnTo>
                  <a:pt x="1240" y="575"/>
                </a:lnTo>
                <a:lnTo>
                  <a:pt x="1249" y="569"/>
                </a:lnTo>
                <a:lnTo>
                  <a:pt x="1256" y="563"/>
                </a:lnTo>
                <a:lnTo>
                  <a:pt x="1263" y="558"/>
                </a:lnTo>
                <a:lnTo>
                  <a:pt x="1267" y="552"/>
                </a:lnTo>
                <a:lnTo>
                  <a:pt x="1267" y="552"/>
                </a:lnTo>
                <a:lnTo>
                  <a:pt x="1277" y="537"/>
                </a:lnTo>
                <a:lnTo>
                  <a:pt x="1285" y="517"/>
                </a:lnTo>
                <a:lnTo>
                  <a:pt x="1293" y="499"/>
                </a:lnTo>
                <a:lnTo>
                  <a:pt x="1296" y="489"/>
                </a:lnTo>
                <a:lnTo>
                  <a:pt x="1296" y="465"/>
                </a:lnTo>
                <a:lnTo>
                  <a:pt x="1296" y="429"/>
                </a:lnTo>
                <a:lnTo>
                  <a:pt x="1296" y="429"/>
                </a:lnTo>
                <a:lnTo>
                  <a:pt x="1297" y="424"/>
                </a:lnTo>
                <a:lnTo>
                  <a:pt x="1302" y="413"/>
                </a:lnTo>
                <a:lnTo>
                  <a:pt x="1309" y="400"/>
                </a:lnTo>
                <a:lnTo>
                  <a:pt x="1314" y="392"/>
                </a:lnTo>
                <a:lnTo>
                  <a:pt x="1319" y="388"/>
                </a:lnTo>
                <a:lnTo>
                  <a:pt x="1319" y="388"/>
                </a:lnTo>
                <a:lnTo>
                  <a:pt x="1328" y="377"/>
                </a:lnTo>
                <a:lnTo>
                  <a:pt x="1334" y="366"/>
                </a:lnTo>
                <a:lnTo>
                  <a:pt x="1339" y="356"/>
                </a:lnTo>
                <a:lnTo>
                  <a:pt x="1343" y="347"/>
                </a:lnTo>
                <a:lnTo>
                  <a:pt x="1343" y="347"/>
                </a:lnTo>
                <a:lnTo>
                  <a:pt x="1351" y="326"/>
                </a:lnTo>
                <a:lnTo>
                  <a:pt x="1353" y="317"/>
                </a:lnTo>
                <a:lnTo>
                  <a:pt x="1355" y="307"/>
                </a:lnTo>
                <a:lnTo>
                  <a:pt x="1355" y="307"/>
                </a:lnTo>
                <a:lnTo>
                  <a:pt x="1355" y="305"/>
                </a:lnTo>
                <a:lnTo>
                  <a:pt x="1355" y="305"/>
                </a:lnTo>
                <a:lnTo>
                  <a:pt x="1430" y="227"/>
                </a:lnTo>
                <a:lnTo>
                  <a:pt x="1505" y="146"/>
                </a:lnTo>
                <a:lnTo>
                  <a:pt x="1536" y="110"/>
                </a:lnTo>
                <a:lnTo>
                  <a:pt x="1561" y="81"/>
                </a:lnTo>
                <a:lnTo>
                  <a:pt x="1571" y="68"/>
                </a:lnTo>
                <a:lnTo>
                  <a:pt x="1577" y="59"/>
                </a:lnTo>
                <a:lnTo>
                  <a:pt x="1581" y="51"/>
                </a:lnTo>
                <a:lnTo>
                  <a:pt x="1582" y="47"/>
                </a:lnTo>
                <a:lnTo>
                  <a:pt x="1582" y="47"/>
                </a:lnTo>
                <a:lnTo>
                  <a:pt x="1578" y="38"/>
                </a:lnTo>
                <a:lnTo>
                  <a:pt x="1572" y="28"/>
                </a:lnTo>
                <a:lnTo>
                  <a:pt x="1565" y="20"/>
                </a:lnTo>
                <a:lnTo>
                  <a:pt x="1557" y="13"/>
                </a:lnTo>
                <a:lnTo>
                  <a:pt x="1548" y="7"/>
                </a:lnTo>
                <a:lnTo>
                  <a:pt x="1540" y="2"/>
                </a:lnTo>
                <a:lnTo>
                  <a:pt x="1530" y="0"/>
                </a:lnTo>
                <a:lnTo>
                  <a:pt x="1523" y="0"/>
                </a:lnTo>
                <a:lnTo>
                  <a:pt x="1523" y="0"/>
                </a:lnTo>
                <a:lnTo>
                  <a:pt x="1516" y="2"/>
                </a:lnTo>
                <a:lnTo>
                  <a:pt x="1511" y="6"/>
                </a:lnTo>
                <a:lnTo>
                  <a:pt x="1508" y="9"/>
                </a:lnTo>
                <a:lnTo>
                  <a:pt x="1508" y="14"/>
                </a:lnTo>
                <a:lnTo>
                  <a:pt x="1508" y="19"/>
                </a:lnTo>
                <a:lnTo>
                  <a:pt x="1511" y="22"/>
                </a:lnTo>
                <a:lnTo>
                  <a:pt x="1516" y="26"/>
                </a:lnTo>
                <a:lnTo>
                  <a:pt x="1520" y="28"/>
                </a:lnTo>
                <a:lnTo>
                  <a:pt x="1520" y="28"/>
                </a:lnTo>
                <a:lnTo>
                  <a:pt x="1525" y="31"/>
                </a:lnTo>
                <a:lnTo>
                  <a:pt x="1528" y="36"/>
                </a:lnTo>
                <a:lnTo>
                  <a:pt x="1529" y="41"/>
                </a:lnTo>
                <a:lnTo>
                  <a:pt x="1529" y="47"/>
                </a:lnTo>
                <a:lnTo>
                  <a:pt x="1528" y="56"/>
                </a:lnTo>
                <a:lnTo>
                  <a:pt x="1527" y="61"/>
                </a:lnTo>
                <a:lnTo>
                  <a:pt x="1331" y="269"/>
                </a:lnTo>
                <a:lnTo>
                  <a:pt x="1331" y="269"/>
                </a:lnTo>
                <a:lnTo>
                  <a:pt x="1314" y="257"/>
                </a:lnTo>
                <a:lnTo>
                  <a:pt x="1314" y="257"/>
                </a:lnTo>
                <a:lnTo>
                  <a:pt x="1303" y="253"/>
                </a:lnTo>
                <a:lnTo>
                  <a:pt x="1295" y="248"/>
                </a:lnTo>
                <a:lnTo>
                  <a:pt x="1284" y="242"/>
                </a:lnTo>
                <a:lnTo>
                  <a:pt x="1284" y="242"/>
                </a:lnTo>
                <a:lnTo>
                  <a:pt x="1274" y="235"/>
                </a:lnTo>
                <a:lnTo>
                  <a:pt x="1268" y="228"/>
                </a:lnTo>
                <a:lnTo>
                  <a:pt x="1263" y="222"/>
                </a:lnTo>
                <a:lnTo>
                  <a:pt x="1260" y="218"/>
                </a:lnTo>
                <a:lnTo>
                  <a:pt x="1260" y="218"/>
                </a:lnTo>
                <a:lnTo>
                  <a:pt x="1248" y="212"/>
                </a:lnTo>
                <a:lnTo>
                  <a:pt x="1239" y="207"/>
                </a:lnTo>
                <a:lnTo>
                  <a:pt x="1239" y="2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E37A7B47-FACD-4EFF-9738-F4A5432857CC}"/>
              </a:ext>
            </a:extLst>
          </p:cNvPr>
          <p:cNvSpPr>
            <a:spLocks noEditPoints="1"/>
          </p:cNvSpPr>
          <p:nvPr/>
        </p:nvSpPr>
        <p:spPr bwMode="auto">
          <a:xfrm>
            <a:off x="666618" y="844559"/>
            <a:ext cx="1324740" cy="1549327"/>
          </a:xfrm>
          <a:custGeom>
            <a:avLst/>
            <a:gdLst>
              <a:gd name="T0" fmla="*/ 250 w 1221"/>
              <a:gd name="T1" fmla="*/ 64 h 1428"/>
              <a:gd name="T2" fmla="*/ 226 w 1221"/>
              <a:gd name="T3" fmla="*/ 121 h 1428"/>
              <a:gd name="T4" fmla="*/ 211 w 1221"/>
              <a:gd name="T5" fmla="*/ 139 h 1428"/>
              <a:gd name="T6" fmla="*/ 223 w 1221"/>
              <a:gd name="T7" fmla="*/ 179 h 1428"/>
              <a:gd name="T8" fmla="*/ 240 w 1221"/>
              <a:gd name="T9" fmla="*/ 235 h 1428"/>
              <a:gd name="T10" fmla="*/ 173 w 1221"/>
              <a:gd name="T11" fmla="*/ 352 h 1428"/>
              <a:gd name="T12" fmla="*/ 87 w 1221"/>
              <a:gd name="T13" fmla="*/ 491 h 1428"/>
              <a:gd name="T14" fmla="*/ 66 w 1221"/>
              <a:gd name="T15" fmla="*/ 560 h 1428"/>
              <a:gd name="T16" fmla="*/ 156 w 1221"/>
              <a:gd name="T17" fmla="*/ 712 h 1428"/>
              <a:gd name="T18" fmla="*/ 202 w 1221"/>
              <a:gd name="T19" fmla="*/ 775 h 1428"/>
              <a:gd name="T20" fmla="*/ 259 w 1221"/>
              <a:gd name="T21" fmla="*/ 967 h 1428"/>
              <a:gd name="T22" fmla="*/ 305 w 1221"/>
              <a:gd name="T23" fmla="*/ 1004 h 1428"/>
              <a:gd name="T24" fmla="*/ 394 w 1221"/>
              <a:gd name="T25" fmla="*/ 1284 h 1428"/>
              <a:gd name="T26" fmla="*/ 454 w 1221"/>
              <a:gd name="T27" fmla="*/ 1340 h 1428"/>
              <a:gd name="T28" fmla="*/ 484 w 1221"/>
              <a:gd name="T29" fmla="*/ 1309 h 1428"/>
              <a:gd name="T30" fmla="*/ 438 w 1221"/>
              <a:gd name="T31" fmla="*/ 1223 h 1428"/>
              <a:gd name="T32" fmla="*/ 346 w 1221"/>
              <a:gd name="T33" fmla="*/ 929 h 1428"/>
              <a:gd name="T34" fmla="*/ 485 w 1221"/>
              <a:gd name="T35" fmla="*/ 745 h 1428"/>
              <a:gd name="T36" fmla="*/ 605 w 1221"/>
              <a:gd name="T37" fmla="*/ 756 h 1428"/>
              <a:gd name="T38" fmla="*/ 513 w 1221"/>
              <a:gd name="T39" fmla="*/ 1009 h 1428"/>
              <a:gd name="T40" fmla="*/ 674 w 1221"/>
              <a:gd name="T41" fmla="*/ 1218 h 1428"/>
              <a:gd name="T42" fmla="*/ 774 w 1221"/>
              <a:gd name="T43" fmla="*/ 1327 h 1428"/>
              <a:gd name="T44" fmla="*/ 747 w 1221"/>
              <a:gd name="T45" fmla="*/ 1346 h 1428"/>
              <a:gd name="T46" fmla="*/ 669 w 1221"/>
              <a:gd name="T47" fmla="*/ 1415 h 1428"/>
              <a:gd name="T48" fmla="*/ 745 w 1221"/>
              <a:gd name="T49" fmla="*/ 1424 h 1428"/>
              <a:gd name="T50" fmla="*/ 909 w 1221"/>
              <a:gd name="T51" fmla="*/ 1383 h 1428"/>
              <a:gd name="T52" fmla="*/ 913 w 1221"/>
              <a:gd name="T53" fmla="*/ 1327 h 1428"/>
              <a:gd name="T54" fmla="*/ 890 w 1221"/>
              <a:gd name="T55" fmla="*/ 1294 h 1428"/>
              <a:gd name="T56" fmla="*/ 706 w 1221"/>
              <a:gd name="T57" fmla="*/ 1058 h 1428"/>
              <a:gd name="T58" fmla="*/ 927 w 1221"/>
              <a:gd name="T59" fmla="*/ 1092 h 1428"/>
              <a:gd name="T60" fmla="*/ 1097 w 1221"/>
              <a:gd name="T61" fmla="*/ 1128 h 1428"/>
              <a:gd name="T62" fmla="*/ 1168 w 1221"/>
              <a:gd name="T63" fmla="*/ 1258 h 1428"/>
              <a:gd name="T64" fmla="*/ 1197 w 1221"/>
              <a:gd name="T65" fmla="*/ 1207 h 1428"/>
              <a:gd name="T66" fmla="*/ 1221 w 1221"/>
              <a:gd name="T67" fmla="*/ 1058 h 1428"/>
              <a:gd name="T68" fmla="*/ 1182 w 1221"/>
              <a:gd name="T69" fmla="*/ 1024 h 1428"/>
              <a:gd name="T70" fmla="*/ 1125 w 1221"/>
              <a:gd name="T71" fmla="*/ 1025 h 1428"/>
              <a:gd name="T72" fmla="*/ 848 w 1221"/>
              <a:gd name="T73" fmla="*/ 949 h 1428"/>
              <a:gd name="T74" fmla="*/ 860 w 1221"/>
              <a:gd name="T75" fmla="*/ 823 h 1428"/>
              <a:gd name="T76" fmla="*/ 923 w 1221"/>
              <a:gd name="T77" fmla="*/ 684 h 1428"/>
              <a:gd name="T78" fmla="*/ 926 w 1221"/>
              <a:gd name="T79" fmla="*/ 529 h 1428"/>
              <a:gd name="T80" fmla="*/ 833 w 1221"/>
              <a:gd name="T81" fmla="*/ 430 h 1428"/>
              <a:gd name="T82" fmla="*/ 543 w 1221"/>
              <a:gd name="T83" fmla="*/ 228 h 1428"/>
              <a:gd name="T84" fmla="*/ 500 w 1221"/>
              <a:gd name="T85" fmla="*/ 145 h 1428"/>
              <a:gd name="T86" fmla="*/ 482 w 1221"/>
              <a:gd name="T87" fmla="*/ 50 h 1428"/>
              <a:gd name="T88" fmla="*/ 441 w 1221"/>
              <a:gd name="T89" fmla="*/ 25 h 1428"/>
              <a:gd name="T90" fmla="*/ 395 w 1221"/>
              <a:gd name="T91" fmla="*/ 8 h 1428"/>
              <a:gd name="T92" fmla="*/ 342 w 1221"/>
              <a:gd name="T93" fmla="*/ 8 h 1428"/>
              <a:gd name="T94" fmla="*/ 245 w 1221"/>
              <a:gd name="T95" fmla="*/ 741 h 1428"/>
              <a:gd name="T96" fmla="*/ 235 w 1221"/>
              <a:gd name="T97" fmla="*/ 680 h 1428"/>
              <a:gd name="T98" fmla="*/ 149 w 1221"/>
              <a:gd name="T99" fmla="*/ 559 h 1428"/>
              <a:gd name="T100" fmla="*/ 305 w 1221"/>
              <a:gd name="T101" fmla="*/ 435 h 1428"/>
              <a:gd name="T102" fmla="*/ 428 w 1221"/>
              <a:gd name="T103" fmla="*/ 578 h 1428"/>
              <a:gd name="T104" fmla="*/ 321 w 1221"/>
              <a:gd name="T105" fmla="*/ 885 h 1428"/>
              <a:gd name="T106" fmla="*/ 8 w 1221"/>
              <a:gd name="T107" fmla="*/ 1319 h 1428"/>
              <a:gd name="T108" fmla="*/ 78 w 1221"/>
              <a:gd name="T109" fmla="*/ 1333 h 1428"/>
              <a:gd name="T110" fmla="*/ 92 w 1221"/>
              <a:gd name="T111" fmla="*/ 1264 h 1428"/>
              <a:gd name="T112" fmla="*/ 23 w 1221"/>
              <a:gd name="T113" fmla="*/ 1249 h 1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1" h="1428">
                <a:moveTo>
                  <a:pt x="283" y="30"/>
                </a:moveTo>
                <a:lnTo>
                  <a:pt x="259" y="49"/>
                </a:lnTo>
                <a:lnTo>
                  <a:pt x="259" y="49"/>
                </a:lnTo>
                <a:lnTo>
                  <a:pt x="258" y="49"/>
                </a:lnTo>
                <a:lnTo>
                  <a:pt x="254" y="52"/>
                </a:lnTo>
                <a:lnTo>
                  <a:pt x="252" y="56"/>
                </a:lnTo>
                <a:lnTo>
                  <a:pt x="251" y="59"/>
                </a:lnTo>
                <a:lnTo>
                  <a:pt x="250" y="64"/>
                </a:lnTo>
                <a:lnTo>
                  <a:pt x="250" y="64"/>
                </a:lnTo>
                <a:lnTo>
                  <a:pt x="250" y="72"/>
                </a:lnTo>
                <a:lnTo>
                  <a:pt x="251" y="79"/>
                </a:lnTo>
                <a:lnTo>
                  <a:pt x="251" y="84"/>
                </a:lnTo>
                <a:lnTo>
                  <a:pt x="250" y="88"/>
                </a:lnTo>
                <a:lnTo>
                  <a:pt x="250" y="88"/>
                </a:lnTo>
                <a:lnTo>
                  <a:pt x="245" y="93"/>
                </a:lnTo>
                <a:lnTo>
                  <a:pt x="239" y="99"/>
                </a:lnTo>
                <a:lnTo>
                  <a:pt x="230" y="107"/>
                </a:lnTo>
                <a:lnTo>
                  <a:pt x="226" y="121"/>
                </a:lnTo>
                <a:lnTo>
                  <a:pt x="226" y="121"/>
                </a:lnTo>
                <a:lnTo>
                  <a:pt x="226" y="120"/>
                </a:lnTo>
                <a:lnTo>
                  <a:pt x="224" y="118"/>
                </a:lnTo>
                <a:lnTo>
                  <a:pt x="222" y="118"/>
                </a:lnTo>
                <a:lnTo>
                  <a:pt x="221" y="119"/>
                </a:lnTo>
                <a:lnTo>
                  <a:pt x="218" y="121"/>
                </a:lnTo>
                <a:lnTo>
                  <a:pt x="216" y="126"/>
                </a:lnTo>
                <a:lnTo>
                  <a:pt x="216" y="126"/>
                </a:lnTo>
                <a:lnTo>
                  <a:pt x="211" y="139"/>
                </a:lnTo>
                <a:lnTo>
                  <a:pt x="210" y="145"/>
                </a:lnTo>
                <a:lnTo>
                  <a:pt x="209" y="151"/>
                </a:lnTo>
                <a:lnTo>
                  <a:pt x="209" y="159"/>
                </a:lnTo>
                <a:lnTo>
                  <a:pt x="210" y="165"/>
                </a:lnTo>
                <a:lnTo>
                  <a:pt x="212" y="169"/>
                </a:lnTo>
                <a:lnTo>
                  <a:pt x="216" y="174"/>
                </a:lnTo>
                <a:lnTo>
                  <a:pt x="216" y="174"/>
                </a:lnTo>
                <a:lnTo>
                  <a:pt x="220" y="178"/>
                </a:lnTo>
                <a:lnTo>
                  <a:pt x="223" y="179"/>
                </a:lnTo>
                <a:lnTo>
                  <a:pt x="228" y="178"/>
                </a:lnTo>
                <a:lnTo>
                  <a:pt x="229" y="179"/>
                </a:lnTo>
                <a:lnTo>
                  <a:pt x="230" y="180"/>
                </a:lnTo>
                <a:lnTo>
                  <a:pt x="230" y="189"/>
                </a:lnTo>
                <a:lnTo>
                  <a:pt x="230" y="189"/>
                </a:lnTo>
                <a:lnTo>
                  <a:pt x="230" y="196"/>
                </a:lnTo>
                <a:lnTo>
                  <a:pt x="232" y="204"/>
                </a:lnTo>
                <a:lnTo>
                  <a:pt x="235" y="221"/>
                </a:lnTo>
                <a:lnTo>
                  <a:pt x="240" y="235"/>
                </a:lnTo>
                <a:lnTo>
                  <a:pt x="245" y="246"/>
                </a:lnTo>
                <a:lnTo>
                  <a:pt x="245" y="246"/>
                </a:lnTo>
                <a:lnTo>
                  <a:pt x="250" y="253"/>
                </a:lnTo>
                <a:lnTo>
                  <a:pt x="257" y="260"/>
                </a:lnTo>
                <a:lnTo>
                  <a:pt x="264" y="266"/>
                </a:lnTo>
                <a:lnTo>
                  <a:pt x="264" y="266"/>
                </a:lnTo>
                <a:lnTo>
                  <a:pt x="226" y="300"/>
                </a:lnTo>
                <a:lnTo>
                  <a:pt x="196" y="329"/>
                </a:lnTo>
                <a:lnTo>
                  <a:pt x="173" y="352"/>
                </a:lnTo>
                <a:lnTo>
                  <a:pt x="173" y="352"/>
                </a:lnTo>
                <a:lnTo>
                  <a:pt x="160" y="369"/>
                </a:lnTo>
                <a:lnTo>
                  <a:pt x="149" y="382"/>
                </a:lnTo>
                <a:lnTo>
                  <a:pt x="139" y="395"/>
                </a:lnTo>
                <a:lnTo>
                  <a:pt x="144" y="414"/>
                </a:lnTo>
                <a:lnTo>
                  <a:pt x="144" y="414"/>
                </a:lnTo>
                <a:lnTo>
                  <a:pt x="116" y="451"/>
                </a:lnTo>
                <a:lnTo>
                  <a:pt x="96" y="479"/>
                </a:lnTo>
                <a:lnTo>
                  <a:pt x="87" y="491"/>
                </a:lnTo>
                <a:lnTo>
                  <a:pt x="81" y="501"/>
                </a:lnTo>
                <a:lnTo>
                  <a:pt x="81" y="501"/>
                </a:lnTo>
                <a:lnTo>
                  <a:pt x="74" y="517"/>
                </a:lnTo>
                <a:lnTo>
                  <a:pt x="68" y="532"/>
                </a:lnTo>
                <a:lnTo>
                  <a:pt x="63" y="545"/>
                </a:lnTo>
                <a:lnTo>
                  <a:pt x="62" y="550"/>
                </a:lnTo>
                <a:lnTo>
                  <a:pt x="62" y="554"/>
                </a:lnTo>
                <a:lnTo>
                  <a:pt x="62" y="554"/>
                </a:lnTo>
                <a:lnTo>
                  <a:pt x="66" y="560"/>
                </a:lnTo>
                <a:lnTo>
                  <a:pt x="77" y="572"/>
                </a:lnTo>
                <a:lnTo>
                  <a:pt x="105" y="607"/>
                </a:lnTo>
                <a:lnTo>
                  <a:pt x="149" y="655"/>
                </a:lnTo>
                <a:lnTo>
                  <a:pt x="149" y="655"/>
                </a:lnTo>
                <a:lnTo>
                  <a:pt x="151" y="669"/>
                </a:lnTo>
                <a:lnTo>
                  <a:pt x="154" y="688"/>
                </a:lnTo>
                <a:lnTo>
                  <a:pt x="154" y="688"/>
                </a:lnTo>
                <a:lnTo>
                  <a:pt x="155" y="697"/>
                </a:lnTo>
                <a:lnTo>
                  <a:pt x="156" y="712"/>
                </a:lnTo>
                <a:lnTo>
                  <a:pt x="157" y="721"/>
                </a:lnTo>
                <a:lnTo>
                  <a:pt x="160" y="730"/>
                </a:lnTo>
                <a:lnTo>
                  <a:pt x="163" y="739"/>
                </a:lnTo>
                <a:lnTo>
                  <a:pt x="168" y="746"/>
                </a:lnTo>
                <a:lnTo>
                  <a:pt x="168" y="746"/>
                </a:lnTo>
                <a:lnTo>
                  <a:pt x="180" y="758"/>
                </a:lnTo>
                <a:lnTo>
                  <a:pt x="191" y="768"/>
                </a:lnTo>
                <a:lnTo>
                  <a:pt x="202" y="775"/>
                </a:lnTo>
                <a:lnTo>
                  <a:pt x="202" y="775"/>
                </a:lnTo>
                <a:lnTo>
                  <a:pt x="214" y="770"/>
                </a:lnTo>
                <a:lnTo>
                  <a:pt x="275" y="927"/>
                </a:lnTo>
                <a:lnTo>
                  <a:pt x="275" y="927"/>
                </a:lnTo>
                <a:lnTo>
                  <a:pt x="268" y="937"/>
                </a:lnTo>
                <a:lnTo>
                  <a:pt x="263" y="947"/>
                </a:lnTo>
                <a:lnTo>
                  <a:pt x="260" y="951"/>
                </a:lnTo>
                <a:lnTo>
                  <a:pt x="259" y="956"/>
                </a:lnTo>
                <a:lnTo>
                  <a:pt x="259" y="961"/>
                </a:lnTo>
                <a:lnTo>
                  <a:pt x="259" y="967"/>
                </a:lnTo>
                <a:lnTo>
                  <a:pt x="259" y="967"/>
                </a:lnTo>
                <a:lnTo>
                  <a:pt x="260" y="974"/>
                </a:lnTo>
                <a:lnTo>
                  <a:pt x="264" y="982"/>
                </a:lnTo>
                <a:lnTo>
                  <a:pt x="271" y="996"/>
                </a:lnTo>
                <a:lnTo>
                  <a:pt x="278" y="1007"/>
                </a:lnTo>
                <a:lnTo>
                  <a:pt x="281" y="1009"/>
                </a:lnTo>
                <a:lnTo>
                  <a:pt x="283" y="1010"/>
                </a:lnTo>
                <a:lnTo>
                  <a:pt x="283" y="1010"/>
                </a:lnTo>
                <a:lnTo>
                  <a:pt x="305" y="1004"/>
                </a:lnTo>
                <a:lnTo>
                  <a:pt x="403" y="1255"/>
                </a:lnTo>
                <a:lnTo>
                  <a:pt x="403" y="1255"/>
                </a:lnTo>
                <a:lnTo>
                  <a:pt x="401" y="1258"/>
                </a:lnTo>
                <a:lnTo>
                  <a:pt x="396" y="1265"/>
                </a:lnTo>
                <a:lnTo>
                  <a:pt x="394" y="1270"/>
                </a:lnTo>
                <a:lnTo>
                  <a:pt x="393" y="1275"/>
                </a:lnTo>
                <a:lnTo>
                  <a:pt x="393" y="1279"/>
                </a:lnTo>
                <a:lnTo>
                  <a:pt x="394" y="1284"/>
                </a:lnTo>
                <a:lnTo>
                  <a:pt x="394" y="1284"/>
                </a:lnTo>
                <a:lnTo>
                  <a:pt x="400" y="1296"/>
                </a:lnTo>
                <a:lnTo>
                  <a:pt x="408" y="1312"/>
                </a:lnTo>
                <a:lnTo>
                  <a:pt x="414" y="1320"/>
                </a:lnTo>
                <a:lnTo>
                  <a:pt x="422" y="1327"/>
                </a:lnTo>
                <a:lnTo>
                  <a:pt x="429" y="1333"/>
                </a:lnTo>
                <a:lnTo>
                  <a:pt x="437" y="1337"/>
                </a:lnTo>
                <a:lnTo>
                  <a:pt x="437" y="1337"/>
                </a:lnTo>
                <a:lnTo>
                  <a:pt x="446" y="1340"/>
                </a:lnTo>
                <a:lnTo>
                  <a:pt x="454" y="1340"/>
                </a:lnTo>
                <a:lnTo>
                  <a:pt x="462" y="1338"/>
                </a:lnTo>
                <a:lnTo>
                  <a:pt x="468" y="1336"/>
                </a:lnTo>
                <a:lnTo>
                  <a:pt x="474" y="1332"/>
                </a:lnTo>
                <a:lnTo>
                  <a:pt x="479" y="1330"/>
                </a:lnTo>
                <a:lnTo>
                  <a:pt x="483" y="1326"/>
                </a:lnTo>
                <a:lnTo>
                  <a:pt x="485" y="1323"/>
                </a:lnTo>
                <a:lnTo>
                  <a:pt x="485" y="1323"/>
                </a:lnTo>
                <a:lnTo>
                  <a:pt x="485" y="1318"/>
                </a:lnTo>
                <a:lnTo>
                  <a:pt x="484" y="1309"/>
                </a:lnTo>
                <a:lnTo>
                  <a:pt x="478" y="1285"/>
                </a:lnTo>
                <a:lnTo>
                  <a:pt x="474" y="1275"/>
                </a:lnTo>
                <a:lnTo>
                  <a:pt x="470" y="1264"/>
                </a:lnTo>
                <a:lnTo>
                  <a:pt x="465" y="1255"/>
                </a:lnTo>
                <a:lnTo>
                  <a:pt x="461" y="1251"/>
                </a:lnTo>
                <a:lnTo>
                  <a:pt x="461" y="1251"/>
                </a:lnTo>
                <a:lnTo>
                  <a:pt x="454" y="1245"/>
                </a:lnTo>
                <a:lnTo>
                  <a:pt x="448" y="1237"/>
                </a:lnTo>
                <a:lnTo>
                  <a:pt x="438" y="1223"/>
                </a:lnTo>
                <a:lnTo>
                  <a:pt x="438" y="1223"/>
                </a:lnTo>
                <a:lnTo>
                  <a:pt x="406" y="1145"/>
                </a:lnTo>
                <a:lnTo>
                  <a:pt x="339" y="980"/>
                </a:lnTo>
                <a:lnTo>
                  <a:pt x="339" y="980"/>
                </a:lnTo>
                <a:lnTo>
                  <a:pt x="341" y="974"/>
                </a:lnTo>
                <a:lnTo>
                  <a:pt x="342" y="966"/>
                </a:lnTo>
                <a:lnTo>
                  <a:pt x="343" y="950"/>
                </a:lnTo>
                <a:lnTo>
                  <a:pt x="345" y="937"/>
                </a:lnTo>
                <a:lnTo>
                  <a:pt x="346" y="929"/>
                </a:lnTo>
                <a:lnTo>
                  <a:pt x="346" y="929"/>
                </a:lnTo>
                <a:lnTo>
                  <a:pt x="361" y="906"/>
                </a:lnTo>
                <a:lnTo>
                  <a:pt x="391" y="863"/>
                </a:lnTo>
                <a:lnTo>
                  <a:pt x="437" y="799"/>
                </a:lnTo>
                <a:lnTo>
                  <a:pt x="437" y="799"/>
                </a:lnTo>
                <a:lnTo>
                  <a:pt x="446" y="790"/>
                </a:lnTo>
                <a:lnTo>
                  <a:pt x="462" y="774"/>
                </a:lnTo>
                <a:lnTo>
                  <a:pt x="479" y="754"/>
                </a:lnTo>
                <a:lnTo>
                  <a:pt x="485" y="745"/>
                </a:lnTo>
                <a:lnTo>
                  <a:pt x="490" y="736"/>
                </a:lnTo>
                <a:lnTo>
                  <a:pt x="490" y="736"/>
                </a:lnTo>
                <a:lnTo>
                  <a:pt x="500" y="704"/>
                </a:lnTo>
                <a:lnTo>
                  <a:pt x="515" y="655"/>
                </a:lnTo>
                <a:lnTo>
                  <a:pt x="533" y="587"/>
                </a:lnTo>
                <a:lnTo>
                  <a:pt x="634" y="636"/>
                </a:lnTo>
                <a:lnTo>
                  <a:pt x="581" y="741"/>
                </a:lnTo>
                <a:lnTo>
                  <a:pt x="605" y="756"/>
                </a:lnTo>
                <a:lnTo>
                  <a:pt x="605" y="756"/>
                </a:lnTo>
                <a:lnTo>
                  <a:pt x="557" y="851"/>
                </a:lnTo>
                <a:lnTo>
                  <a:pt x="522" y="919"/>
                </a:lnTo>
                <a:lnTo>
                  <a:pt x="510" y="944"/>
                </a:lnTo>
                <a:lnTo>
                  <a:pt x="504" y="957"/>
                </a:lnTo>
                <a:lnTo>
                  <a:pt x="504" y="957"/>
                </a:lnTo>
                <a:lnTo>
                  <a:pt x="504" y="961"/>
                </a:lnTo>
                <a:lnTo>
                  <a:pt x="504" y="968"/>
                </a:lnTo>
                <a:lnTo>
                  <a:pt x="508" y="986"/>
                </a:lnTo>
                <a:lnTo>
                  <a:pt x="513" y="1009"/>
                </a:lnTo>
                <a:lnTo>
                  <a:pt x="520" y="1033"/>
                </a:lnTo>
                <a:lnTo>
                  <a:pt x="532" y="1078"/>
                </a:lnTo>
                <a:lnTo>
                  <a:pt x="538" y="1097"/>
                </a:lnTo>
                <a:lnTo>
                  <a:pt x="562" y="1082"/>
                </a:lnTo>
                <a:lnTo>
                  <a:pt x="562" y="1082"/>
                </a:lnTo>
                <a:lnTo>
                  <a:pt x="605" y="1136"/>
                </a:lnTo>
                <a:lnTo>
                  <a:pt x="663" y="1207"/>
                </a:lnTo>
                <a:lnTo>
                  <a:pt x="663" y="1207"/>
                </a:lnTo>
                <a:lnTo>
                  <a:pt x="674" y="1218"/>
                </a:lnTo>
                <a:lnTo>
                  <a:pt x="689" y="1234"/>
                </a:lnTo>
                <a:lnTo>
                  <a:pt x="729" y="1272"/>
                </a:lnTo>
                <a:lnTo>
                  <a:pt x="748" y="1290"/>
                </a:lnTo>
                <a:lnTo>
                  <a:pt x="764" y="1307"/>
                </a:lnTo>
                <a:lnTo>
                  <a:pt x="769" y="1314"/>
                </a:lnTo>
                <a:lnTo>
                  <a:pt x="772" y="1320"/>
                </a:lnTo>
                <a:lnTo>
                  <a:pt x="775" y="1325"/>
                </a:lnTo>
                <a:lnTo>
                  <a:pt x="775" y="1326"/>
                </a:lnTo>
                <a:lnTo>
                  <a:pt x="774" y="1327"/>
                </a:lnTo>
                <a:lnTo>
                  <a:pt x="774" y="1327"/>
                </a:lnTo>
                <a:lnTo>
                  <a:pt x="766" y="1335"/>
                </a:lnTo>
                <a:lnTo>
                  <a:pt x="763" y="1341"/>
                </a:lnTo>
                <a:lnTo>
                  <a:pt x="758" y="1346"/>
                </a:lnTo>
                <a:lnTo>
                  <a:pt x="757" y="1347"/>
                </a:lnTo>
                <a:lnTo>
                  <a:pt x="754" y="1347"/>
                </a:lnTo>
                <a:lnTo>
                  <a:pt x="754" y="1347"/>
                </a:lnTo>
                <a:lnTo>
                  <a:pt x="751" y="1346"/>
                </a:lnTo>
                <a:lnTo>
                  <a:pt x="747" y="1346"/>
                </a:lnTo>
                <a:lnTo>
                  <a:pt x="741" y="1348"/>
                </a:lnTo>
                <a:lnTo>
                  <a:pt x="730" y="1356"/>
                </a:lnTo>
                <a:lnTo>
                  <a:pt x="730" y="1356"/>
                </a:lnTo>
                <a:lnTo>
                  <a:pt x="711" y="1372"/>
                </a:lnTo>
                <a:lnTo>
                  <a:pt x="699" y="1382"/>
                </a:lnTo>
                <a:lnTo>
                  <a:pt x="687" y="1391"/>
                </a:lnTo>
                <a:lnTo>
                  <a:pt x="677" y="1402"/>
                </a:lnTo>
                <a:lnTo>
                  <a:pt x="671" y="1410"/>
                </a:lnTo>
                <a:lnTo>
                  <a:pt x="669" y="1415"/>
                </a:lnTo>
                <a:lnTo>
                  <a:pt x="669" y="1418"/>
                </a:lnTo>
                <a:lnTo>
                  <a:pt x="670" y="1421"/>
                </a:lnTo>
                <a:lnTo>
                  <a:pt x="673" y="1424"/>
                </a:lnTo>
                <a:lnTo>
                  <a:pt x="673" y="1424"/>
                </a:lnTo>
                <a:lnTo>
                  <a:pt x="681" y="1427"/>
                </a:lnTo>
                <a:lnTo>
                  <a:pt x="691" y="1428"/>
                </a:lnTo>
                <a:lnTo>
                  <a:pt x="702" y="1428"/>
                </a:lnTo>
                <a:lnTo>
                  <a:pt x="715" y="1427"/>
                </a:lnTo>
                <a:lnTo>
                  <a:pt x="745" y="1424"/>
                </a:lnTo>
                <a:lnTo>
                  <a:pt x="778" y="1419"/>
                </a:lnTo>
                <a:lnTo>
                  <a:pt x="778" y="1419"/>
                </a:lnTo>
                <a:lnTo>
                  <a:pt x="818" y="1413"/>
                </a:lnTo>
                <a:lnTo>
                  <a:pt x="839" y="1408"/>
                </a:lnTo>
                <a:lnTo>
                  <a:pt x="859" y="1403"/>
                </a:lnTo>
                <a:lnTo>
                  <a:pt x="877" y="1398"/>
                </a:lnTo>
                <a:lnTo>
                  <a:pt x="894" y="1392"/>
                </a:lnTo>
                <a:lnTo>
                  <a:pt x="906" y="1386"/>
                </a:lnTo>
                <a:lnTo>
                  <a:pt x="909" y="1383"/>
                </a:lnTo>
                <a:lnTo>
                  <a:pt x="913" y="1380"/>
                </a:lnTo>
                <a:lnTo>
                  <a:pt x="913" y="1380"/>
                </a:lnTo>
                <a:lnTo>
                  <a:pt x="917" y="1374"/>
                </a:lnTo>
                <a:lnTo>
                  <a:pt x="920" y="1368"/>
                </a:lnTo>
                <a:lnTo>
                  <a:pt x="921" y="1362"/>
                </a:lnTo>
                <a:lnTo>
                  <a:pt x="923" y="1356"/>
                </a:lnTo>
                <a:lnTo>
                  <a:pt x="921" y="1350"/>
                </a:lnTo>
                <a:lnTo>
                  <a:pt x="919" y="1343"/>
                </a:lnTo>
                <a:lnTo>
                  <a:pt x="913" y="1327"/>
                </a:lnTo>
                <a:lnTo>
                  <a:pt x="913" y="1327"/>
                </a:lnTo>
                <a:lnTo>
                  <a:pt x="907" y="1313"/>
                </a:lnTo>
                <a:lnTo>
                  <a:pt x="903" y="1302"/>
                </a:lnTo>
                <a:lnTo>
                  <a:pt x="902" y="1299"/>
                </a:lnTo>
                <a:lnTo>
                  <a:pt x="900" y="1296"/>
                </a:lnTo>
                <a:lnTo>
                  <a:pt x="897" y="1294"/>
                </a:lnTo>
                <a:lnTo>
                  <a:pt x="894" y="1294"/>
                </a:lnTo>
                <a:lnTo>
                  <a:pt x="894" y="1294"/>
                </a:lnTo>
                <a:lnTo>
                  <a:pt x="890" y="1294"/>
                </a:lnTo>
                <a:lnTo>
                  <a:pt x="888" y="1295"/>
                </a:lnTo>
                <a:lnTo>
                  <a:pt x="887" y="1297"/>
                </a:lnTo>
                <a:lnTo>
                  <a:pt x="885" y="1299"/>
                </a:lnTo>
                <a:lnTo>
                  <a:pt x="884" y="1297"/>
                </a:lnTo>
                <a:lnTo>
                  <a:pt x="879" y="1294"/>
                </a:lnTo>
                <a:lnTo>
                  <a:pt x="879" y="1294"/>
                </a:lnTo>
                <a:lnTo>
                  <a:pt x="848" y="1253"/>
                </a:lnTo>
                <a:lnTo>
                  <a:pt x="789" y="1173"/>
                </a:lnTo>
                <a:lnTo>
                  <a:pt x="706" y="1058"/>
                </a:lnTo>
                <a:lnTo>
                  <a:pt x="706" y="1058"/>
                </a:lnTo>
                <a:lnTo>
                  <a:pt x="730" y="1064"/>
                </a:lnTo>
                <a:lnTo>
                  <a:pt x="790" y="1075"/>
                </a:lnTo>
                <a:lnTo>
                  <a:pt x="825" y="1082"/>
                </a:lnTo>
                <a:lnTo>
                  <a:pt x="863" y="1087"/>
                </a:lnTo>
                <a:lnTo>
                  <a:pt x="897" y="1091"/>
                </a:lnTo>
                <a:lnTo>
                  <a:pt x="913" y="1092"/>
                </a:lnTo>
                <a:lnTo>
                  <a:pt x="927" y="1092"/>
                </a:lnTo>
                <a:lnTo>
                  <a:pt x="927" y="1092"/>
                </a:lnTo>
                <a:lnTo>
                  <a:pt x="955" y="1092"/>
                </a:lnTo>
                <a:lnTo>
                  <a:pt x="982" y="1094"/>
                </a:lnTo>
                <a:lnTo>
                  <a:pt x="1008" y="1097"/>
                </a:lnTo>
                <a:lnTo>
                  <a:pt x="1032" y="1102"/>
                </a:lnTo>
                <a:lnTo>
                  <a:pt x="1067" y="1108"/>
                </a:lnTo>
                <a:lnTo>
                  <a:pt x="1081" y="1111"/>
                </a:lnTo>
                <a:lnTo>
                  <a:pt x="1081" y="1111"/>
                </a:lnTo>
                <a:lnTo>
                  <a:pt x="1085" y="1115"/>
                </a:lnTo>
                <a:lnTo>
                  <a:pt x="1097" y="1128"/>
                </a:lnTo>
                <a:lnTo>
                  <a:pt x="1104" y="1139"/>
                </a:lnTo>
                <a:lnTo>
                  <a:pt x="1113" y="1153"/>
                </a:lnTo>
                <a:lnTo>
                  <a:pt x="1123" y="1171"/>
                </a:lnTo>
                <a:lnTo>
                  <a:pt x="1134" y="1193"/>
                </a:lnTo>
                <a:lnTo>
                  <a:pt x="1134" y="1193"/>
                </a:lnTo>
                <a:lnTo>
                  <a:pt x="1152" y="1231"/>
                </a:lnTo>
                <a:lnTo>
                  <a:pt x="1158" y="1243"/>
                </a:lnTo>
                <a:lnTo>
                  <a:pt x="1163" y="1252"/>
                </a:lnTo>
                <a:lnTo>
                  <a:pt x="1168" y="1258"/>
                </a:lnTo>
                <a:lnTo>
                  <a:pt x="1171" y="1259"/>
                </a:lnTo>
                <a:lnTo>
                  <a:pt x="1176" y="1259"/>
                </a:lnTo>
                <a:lnTo>
                  <a:pt x="1182" y="1255"/>
                </a:lnTo>
                <a:lnTo>
                  <a:pt x="1182" y="1255"/>
                </a:lnTo>
                <a:lnTo>
                  <a:pt x="1188" y="1251"/>
                </a:lnTo>
                <a:lnTo>
                  <a:pt x="1192" y="1245"/>
                </a:lnTo>
                <a:lnTo>
                  <a:pt x="1194" y="1237"/>
                </a:lnTo>
                <a:lnTo>
                  <a:pt x="1197" y="1229"/>
                </a:lnTo>
                <a:lnTo>
                  <a:pt x="1197" y="1207"/>
                </a:lnTo>
                <a:lnTo>
                  <a:pt x="1197" y="1179"/>
                </a:lnTo>
                <a:lnTo>
                  <a:pt x="1197" y="1179"/>
                </a:lnTo>
                <a:lnTo>
                  <a:pt x="1198" y="1162"/>
                </a:lnTo>
                <a:lnTo>
                  <a:pt x="1200" y="1144"/>
                </a:lnTo>
                <a:lnTo>
                  <a:pt x="1205" y="1126"/>
                </a:lnTo>
                <a:lnTo>
                  <a:pt x="1209" y="1109"/>
                </a:lnTo>
                <a:lnTo>
                  <a:pt x="1217" y="1079"/>
                </a:lnTo>
                <a:lnTo>
                  <a:pt x="1221" y="1067"/>
                </a:lnTo>
                <a:lnTo>
                  <a:pt x="1221" y="1058"/>
                </a:lnTo>
                <a:lnTo>
                  <a:pt x="1221" y="1058"/>
                </a:lnTo>
                <a:lnTo>
                  <a:pt x="1219" y="1046"/>
                </a:lnTo>
                <a:lnTo>
                  <a:pt x="1216" y="1036"/>
                </a:lnTo>
                <a:lnTo>
                  <a:pt x="1212" y="1028"/>
                </a:lnTo>
                <a:lnTo>
                  <a:pt x="1209" y="1026"/>
                </a:lnTo>
                <a:lnTo>
                  <a:pt x="1206" y="1025"/>
                </a:lnTo>
                <a:lnTo>
                  <a:pt x="1206" y="1025"/>
                </a:lnTo>
                <a:lnTo>
                  <a:pt x="1197" y="1024"/>
                </a:lnTo>
                <a:lnTo>
                  <a:pt x="1182" y="1024"/>
                </a:lnTo>
                <a:lnTo>
                  <a:pt x="1167" y="1022"/>
                </a:lnTo>
                <a:lnTo>
                  <a:pt x="1153" y="1020"/>
                </a:lnTo>
                <a:lnTo>
                  <a:pt x="1153" y="1020"/>
                </a:lnTo>
                <a:lnTo>
                  <a:pt x="1149" y="1019"/>
                </a:lnTo>
                <a:lnTo>
                  <a:pt x="1143" y="1019"/>
                </a:lnTo>
                <a:lnTo>
                  <a:pt x="1134" y="1021"/>
                </a:lnTo>
                <a:lnTo>
                  <a:pt x="1127" y="1024"/>
                </a:lnTo>
                <a:lnTo>
                  <a:pt x="1125" y="1025"/>
                </a:lnTo>
                <a:lnTo>
                  <a:pt x="1125" y="1025"/>
                </a:lnTo>
                <a:lnTo>
                  <a:pt x="1019" y="986"/>
                </a:lnTo>
                <a:lnTo>
                  <a:pt x="1019" y="986"/>
                </a:lnTo>
                <a:lnTo>
                  <a:pt x="1002" y="980"/>
                </a:lnTo>
                <a:lnTo>
                  <a:pt x="984" y="977"/>
                </a:lnTo>
                <a:lnTo>
                  <a:pt x="949" y="969"/>
                </a:lnTo>
                <a:lnTo>
                  <a:pt x="913" y="963"/>
                </a:lnTo>
                <a:lnTo>
                  <a:pt x="879" y="957"/>
                </a:lnTo>
                <a:lnTo>
                  <a:pt x="879" y="957"/>
                </a:lnTo>
                <a:lnTo>
                  <a:pt x="848" y="949"/>
                </a:lnTo>
                <a:lnTo>
                  <a:pt x="823" y="942"/>
                </a:lnTo>
                <a:lnTo>
                  <a:pt x="798" y="933"/>
                </a:lnTo>
                <a:lnTo>
                  <a:pt x="851" y="929"/>
                </a:lnTo>
                <a:lnTo>
                  <a:pt x="851" y="929"/>
                </a:lnTo>
                <a:lnTo>
                  <a:pt x="853" y="879"/>
                </a:lnTo>
                <a:lnTo>
                  <a:pt x="857" y="843"/>
                </a:lnTo>
                <a:lnTo>
                  <a:pt x="858" y="830"/>
                </a:lnTo>
                <a:lnTo>
                  <a:pt x="860" y="823"/>
                </a:lnTo>
                <a:lnTo>
                  <a:pt x="860" y="823"/>
                </a:lnTo>
                <a:lnTo>
                  <a:pt x="872" y="806"/>
                </a:lnTo>
                <a:lnTo>
                  <a:pt x="882" y="790"/>
                </a:lnTo>
                <a:lnTo>
                  <a:pt x="894" y="772"/>
                </a:lnTo>
                <a:lnTo>
                  <a:pt x="903" y="752"/>
                </a:lnTo>
                <a:lnTo>
                  <a:pt x="913" y="730"/>
                </a:lnTo>
                <a:lnTo>
                  <a:pt x="917" y="718"/>
                </a:lnTo>
                <a:lnTo>
                  <a:pt x="920" y="708"/>
                </a:lnTo>
                <a:lnTo>
                  <a:pt x="921" y="696"/>
                </a:lnTo>
                <a:lnTo>
                  <a:pt x="923" y="684"/>
                </a:lnTo>
                <a:lnTo>
                  <a:pt x="923" y="684"/>
                </a:lnTo>
                <a:lnTo>
                  <a:pt x="924" y="660"/>
                </a:lnTo>
                <a:lnTo>
                  <a:pt x="926" y="637"/>
                </a:lnTo>
                <a:lnTo>
                  <a:pt x="929" y="614"/>
                </a:lnTo>
                <a:lnTo>
                  <a:pt x="931" y="591"/>
                </a:lnTo>
                <a:lnTo>
                  <a:pt x="932" y="569"/>
                </a:lnTo>
                <a:lnTo>
                  <a:pt x="930" y="549"/>
                </a:lnTo>
                <a:lnTo>
                  <a:pt x="929" y="538"/>
                </a:lnTo>
                <a:lnTo>
                  <a:pt x="926" y="529"/>
                </a:lnTo>
                <a:lnTo>
                  <a:pt x="923" y="519"/>
                </a:lnTo>
                <a:lnTo>
                  <a:pt x="918" y="511"/>
                </a:lnTo>
                <a:lnTo>
                  <a:pt x="918" y="511"/>
                </a:lnTo>
                <a:lnTo>
                  <a:pt x="912" y="502"/>
                </a:lnTo>
                <a:lnTo>
                  <a:pt x="906" y="494"/>
                </a:lnTo>
                <a:lnTo>
                  <a:pt x="891" y="478"/>
                </a:lnTo>
                <a:lnTo>
                  <a:pt x="875" y="463"/>
                </a:lnTo>
                <a:lnTo>
                  <a:pt x="854" y="446"/>
                </a:lnTo>
                <a:lnTo>
                  <a:pt x="833" y="430"/>
                </a:lnTo>
                <a:lnTo>
                  <a:pt x="808" y="413"/>
                </a:lnTo>
                <a:lnTo>
                  <a:pt x="754" y="376"/>
                </a:lnTo>
                <a:lnTo>
                  <a:pt x="754" y="376"/>
                </a:lnTo>
                <a:lnTo>
                  <a:pt x="693" y="333"/>
                </a:lnTo>
                <a:lnTo>
                  <a:pt x="633" y="288"/>
                </a:lnTo>
                <a:lnTo>
                  <a:pt x="586" y="253"/>
                </a:lnTo>
                <a:lnTo>
                  <a:pt x="562" y="237"/>
                </a:lnTo>
                <a:lnTo>
                  <a:pt x="562" y="237"/>
                </a:lnTo>
                <a:lnTo>
                  <a:pt x="543" y="228"/>
                </a:lnTo>
                <a:lnTo>
                  <a:pt x="510" y="217"/>
                </a:lnTo>
                <a:lnTo>
                  <a:pt x="466" y="203"/>
                </a:lnTo>
                <a:lnTo>
                  <a:pt x="466" y="203"/>
                </a:lnTo>
                <a:lnTo>
                  <a:pt x="477" y="183"/>
                </a:lnTo>
                <a:lnTo>
                  <a:pt x="486" y="167"/>
                </a:lnTo>
                <a:lnTo>
                  <a:pt x="495" y="155"/>
                </a:lnTo>
                <a:lnTo>
                  <a:pt x="495" y="155"/>
                </a:lnTo>
                <a:lnTo>
                  <a:pt x="497" y="150"/>
                </a:lnTo>
                <a:lnTo>
                  <a:pt x="500" y="145"/>
                </a:lnTo>
                <a:lnTo>
                  <a:pt x="503" y="132"/>
                </a:lnTo>
                <a:lnTo>
                  <a:pt x="504" y="117"/>
                </a:lnTo>
                <a:lnTo>
                  <a:pt x="490" y="117"/>
                </a:lnTo>
                <a:lnTo>
                  <a:pt x="500" y="83"/>
                </a:lnTo>
                <a:lnTo>
                  <a:pt x="480" y="83"/>
                </a:lnTo>
                <a:lnTo>
                  <a:pt x="480" y="83"/>
                </a:lnTo>
                <a:lnTo>
                  <a:pt x="482" y="66"/>
                </a:lnTo>
                <a:lnTo>
                  <a:pt x="482" y="54"/>
                </a:lnTo>
                <a:lnTo>
                  <a:pt x="482" y="50"/>
                </a:lnTo>
                <a:lnTo>
                  <a:pt x="480" y="49"/>
                </a:lnTo>
                <a:lnTo>
                  <a:pt x="480" y="49"/>
                </a:lnTo>
                <a:lnTo>
                  <a:pt x="460" y="52"/>
                </a:lnTo>
                <a:lnTo>
                  <a:pt x="448" y="52"/>
                </a:lnTo>
                <a:lnTo>
                  <a:pt x="444" y="52"/>
                </a:lnTo>
                <a:lnTo>
                  <a:pt x="442" y="49"/>
                </a:lnTo>
                <a:lnTo>
                  <a:pt x="442" y="49"/>
                </a:lnTo>
                <a:lnTo>
                  <a:pt x="441" y="40"/>
                </a:lnTo>
                <a:lnTo>
                  <a:pt x="441" y="25"/>
                </a:lnTo>
                <a:lnTo>
                  <a:pt x="438" y="19"/>
                </a:lnTo>
                <a:lnTo>
                  <a:pt x="436" y="12"/>
                </a:lnTo>
                <a:lnTo>
                  <a:pt x="432" y="8"/>
                </a:lnTo>
                <a:lnTo>
                  <a:pt x="430" y="7"/>
                </a:lnTo>
                <a:lnTo>
                  <a:pt x="428" y="6"/>
                </a:lnTo>
                <a:lnTo>
                  <a:pt x="428" y="6"/>
                </a:lnTo>
                <a:lnTo>
                  <a:pt x="415" y="6"/>
                </a:lnTo>
                <a:lnTo>
                  <a:pt x="405" y="6"/>
                </a:lnTo>
                <a:lnTo>
                  <a:pt x="395" y="8"/>
                </a:lnTo>
                <a:lnTo>
                  <a:pt x="389" y="11"/>
                </a:lnTo>
                <a:lnTo>
                  <a:pt x="389" y="11"/>
                </a:lnTo>
                <a:lnTo>
                  <a:pt x="375" y="17"/>
                </a:lnTo>
                <a:lnTo>
                  <a:pt x="366" y="20"/>
                </a:lnTo>
                <a:lnTo>
                  <a:pt x="363" y="20"/>
                </a:lnTo>
                <a:lnTo>
                  <a:pt x="360" y="20"/>
                </a:lnTo>
                <a:lnTo>
                  <a:pt x="360" y="20"/>
                </a:lnTo>
                <a:lnTo>
                  <a:pt x="353" y="16"/>
                </a:lnTo>
                <a:lnTo>
                  <a:pt x="342" y="8"/>
                </a:lnTo>
                <a:lnTo>
                  <a:pt x="333" y="2"/>
                </a:lnTo>
                <a:lnTo>
                  <a:pt x="329" y="0"/>
                </a:lnTo>
                <a:lnTo>
                  <a:pt x="327" y="1"/>
                </a:lnTo>
                <a:lnTo>
                  <a:pt x="327" y="1"/>
                </a:lnTo>
                <a:lnTo>
                  <a:pt x="312" y="20"/>
                </a:lnTo>
                <a:lnTo>
                  <a:pt x="283" y="30"/>
                </a:lnTo>
                <a:close/>
                <a:moveTo>
                  <a:pt x="244" y="745"/>
                </a:moveTo>
                <a:lnTo>
                  <a:pt x="244" y="745"/>
                </a:lnTo>
                <a:lnTo>
                  <a:pt x="245" y="741"/>
                </a:lnTo>
                <a:lnTo>
                  <a:pt x="245" y="741"/>
                </a:lnTo>
                <a:lnTo>
                  <a:pt x="246" y="733"/>
                </a:lnTo>
                <a:lnTo>
                  <a:pt x="247" y="726"/>
                </a:lnTo>
                <a:lnTo>
                  <a:pt x="246" y="718"/>
                </a:lnTo>
                <a:lnTo>
                  <a:pt x="245" y="711"/>
                </a:lnTo>
                <a:lnTo>
                  <a:pt x="242" y="700"/>
                </a:lnTo>
                <a:lnTo>
                  <a:pt x="240" y="693"/>
                </a:lnTo>
                <a:lnTo>
                  <a:pt x="240" y="693"/>
                </a:lnTo>
                <a:lnTo>
                  <a:pt x="235" y="680"/>
                </a:lnTo>
                <a:lnTo>
                  <a:pt x="226" y="657"/>
                </a:lnTo>
                <a:lnTo>
                  <a:pt x="218" y="644"/>
                </a:lnTo>
                <a:lnTo>
                  <a:pt x="211" y="631"/>
                </a:lnTo>
                <a:lnTo>
                  <a:pt x="204" y="620"/>
                </a:lnTo>
                <a:lnTo>
                  <a:pt x="197" y="611"/>
                </a:lnTo>
                <a:lnTo>
                  <a:pt x="197" y="611"/>
                </a:lnTo>
                <a:lnTo>
                  <a:pt x="181" y="596"/>
                </a:lnTo>
                <a:lnTo>
                  <a:pt x="166" y="578"/>
                </a:lnTo>
                <a:lnTo>
                  <a:pt x="149" y="559"/>
                </a:lnTo>
                <a:lnTo>
                  <a:pt x="235" y="482"/>
                </a:lnTo>
                <a:lnTo>
                  <a:pt x="240" y="491"/>
                </a:lnTo>
                <a:lnTo>
                  <a:pt x="240" y="491"/>
                </a:lnTo>
                <a:lnTo>
                  <a:pt x="250" y="481"/>
                </a:lnTo>
                <a:lnTo>
                  <a:pt x="259" y="470"/>
                </a:lnTo>
                <a:lnTo>
                  <a:pt x="272" y="459"/>
                </a:lnTo>
                <a:lnTo>
                  <a:pt x="286" y="447"/>
                </a:lnTo>
                <a:lnTo>
                  <a:pt x="299" y="439"/>
                </a:lnTo>
                <a:lnTo>
                  <a:pt x="305" y="435"/>
                </a:lnTo>
                <a:lnTo>
                  <a:pt x="311" y="432"/>
                </a:lnTo>
                <a:lnTo>
                  <a:pt x="317" y="432"/>
                </a:lnTo>
                <a:lnTo>
                  <a:pt x="322" y="434"/>
                </a:lnTo>
                <a:lnTo>
                  <a:pt x="322" y="434"/>
                </a:lnTo>
                <a:lnTo>
                  <a:pt x="343" y="446"/>
                </a:lnTo>
                <a:lnTo>
                  <a:pt x="370" y="459"/>
                </a:lnTo>
                <a:lnTo>
                  <a:pt x="399" y="477"/>
                </a:lnTo>
                <a:lnTo>
                  <a:pt x="418" y="506"/>
                </a:lnTo>
                <a:lnTo>
                  <a:pt x="428" y="578"/>
                </a:lnTo>
                <a:lnTo>
                  <a:pt x="442" y="583"/>
                </a:lnTo>
                <a:lnTo>
                  <a:pt x="418" y="708"/>
                </a:lnTo>
                <a:lnTo>
                  <a:pt x="418" y="708"/>
                </a:lnTo>
                <a:lnTo>
                  <a:pt x="370" y="792"/>
                </a:lnTo>
                <a:lnTo>
                  <a:pt x="337" y="852"/>
                </a:lnTo>
                <a:lnTo>
                  <a:pt x="325" y="872"/>
                </a:lnTo>
                <a:lnTo>
                  <a:pt x="322" y="881"/>
                </a:lnTo>
                <a:lnTo>
                  <a:pt x="322" y="881"/>
                </a:lnTo>
                <a:lnTo>
                  <a:pt x="321" y="885"/>
                </a:lnTo>
                <a:lnTo>
                  <a:pt x="318" y="891"/>
                </a:lnTo>
                <a:lnTo>
                  <a:pt x="313" y="899"/>
                </a:lnTo>
                <a:lnTo>
                  <a:pt x="309" y="906"/>
                </a:lnTo>
                <a:lnTo>
                  <a:pt x="244" y="745"/>
                </a:lnTo>
                <a:close/>
                <a:moveTo>
                  <a:pt x="0" y="1291"/>
                </a:moveTo>
                <a:lnTo>
                  <a:pt x="0" y="1291"/>
                </a:lnTo>
                <a:lnTo>
                  <a:pt x="1" y="1301"/>
                </a:lnTo>
                <a:lnTo>
                  <a:pt x="3" y="1311"/>
                </a:lnTo>
                <a:lnTo>
                  <a:pt x="8" y="1319"/>
                </a:lnTo>
                <a:lnTo>
                  <a:pt x="14" y="1327"/>
                </a:lnTo>
                <a:lnTo>
                  <a:pt x="23" y="1333"/>
                </a:lnTo>
                <a:lnTo>
                  <a:pt x="31" y="1338"/>
                </a:lnTo>
                <a:lnTo>
                  <a:pt x="41" y="1341"/>
                </a:lnTo>
                <a:lnTo>
                  <a:pt x="50" y="1342"/>
                </a:lnTo>
                <a:lnTo>
                  <a:pt x="50" y="1342"/>
                </a:lnTo>
                <a:lnTo>
                  <a:pt x="60" y="1341"/>
                </a:lnTo>
                <a:lnTo>
                  <a:pt x="69" y="1338"/>
                </a:lnTo>
                <a:lnTo>
                  <a:pt x="78" y="1333"/>
                </a:lnTo>
                <a:lnTo>
                  <a:pt x="86" y="1327"/>
                </a:lnTo>
                <a:lnTo>
                  <a:pt x="92" y="1319"/>
                </a:lnTo>
                <a:lnTo>
                  <a:pt x="97" y="1311"/>
                </a:lnTo>
                <a:lnTo>
                  <a:pt x="99" y="1301"/>
                </a:lnTo>
                <a:lnTo>
                  <a:pt x="101" y="1291"/>
                </a:lnTo>
                <a:lnTo>
                  <a:pt x="101" y="1291"/>
                </a:lnTo>
                <a:lnTo>
                  <a:pt x="99" y="1282"/>
                </a:lnTo>
                <a:lnTo>
                  <a:pt x="97" y="1272"/>
                </a:lnTo>
                <a:lnTo>
                  <a:pt x="92" y="1264"/>
                </a:lnTo>
                <a:lnTo>
                  <a:pt x="86" y="1255"/>
                </a:lnTo>
                <a:lnTo>
                  <a:pt x="78" y="1249"/>
                </a:lnTo>
                <a:lnTo>
                  <a:pt x="69" y="1245"/>
                </a:lnTo>
                <a:lnTo>
                  <a:pt x="60" y="1242"/>
                </a:lnTo>
                <a:lnTo>
                  <a:pt x="50" y="1241"/>
                </a:lnTo>
                <a:lnTo>
                  <a:pt x="50" y="1241"/>
                </a:lnTo>
                <a:lnTo>
                  <a:pt x="41" y="1242"/>
                </a:lnTo>
                <a:lnTo>
                  <a:pt x="31" y="1245"/>
                </a:lnTo>
                <a:lnTo>
                  <a:pt x="23" y="1249"/>
                </a:lnTo>
                <a:lnTo>
                  <a:pt x="14" y="1255"/>
                </a:lnTo>
                <a:lnTo>
                  <a:pt x="8" y="1264"/>
                </a:lnTo>
                <a:lnTo>
                  <a:pt x="3" y="1272"/>
                </a:lnTo>
                <a:lnTo>
                  <a:pt x="1" y="1282"/>
                </a:lnTo>
                <a:lnTo>
                  <a:pt x="0" y="1291"/>
                </a:lnTo>
                <a:lnTo>
                  <a:pt x="0" y="129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5ACCD49C-F2CC-4205-80A1-7EA0E08ECDCB}"/>
              </a:ext>
            </a:extLst>
          </p:cNvPr>
          <p:cNvSpPr>
            <a:spLocks noEditPoints="1"/>
          </p:cNvSpPr>
          <p:nvPr/>
        </p:nvSpPr>
        <p:spPr bwMode="auto">
          <a:xfrm>
            <a:off x="5982263" y="799463"/>
            <a:ext cx="1721777" cy="1645514"/>
          </a:xfrm>
          <a:custGeom>
            <a:avLst/>
            <a:gdLst>
              <a:gd name="T0" fmla="*/ 1010 w 1761"/>
              <a:gd name="T1" fmla="*/ 159 h 1683"/>
              <a:gd name="T2" fmla="*/ 997 w 1761"/>
              <a:gd name="T3" fmla="*/ 187 h 1683"/>
              <a:gd name="T4" fmla="*/ 782 w 1761"/>
              <a:gd name="T5" fmla="*/ 278 h 1683"/>
              <a:gd name="T6" fmla="*/ 434 w 1761"/>
              <a:gd name="T7" fmla="*/ 625 h 1683"/>
              <a:gd name="T8" fmla="*/ 386 w 1761"/>
              <a:gd name="T9" fmla="*/ 750 h 1683"/>
              <a:gd name="T10" fmla="*/ 349 w 1761"/>
              <a:gd name="T11" fmla="*/ 948 h 1683"/>
              <a:gd name="T12" fmla="*/ 384 w 1761"/>
              <a:gd name="T13" fmla="*/ 1060 h 1683"/>
              <a:gd name="T14" fmla="*/ 309 w 1761"/>
              <a:gd name="T15" fmla="*/ 1105 h 1683"/>
              <a:gd name="T16" fmla="*/ 88 w 1761"/>
              <a:gd name="T17" fmla="*/ 1365 h 1683"/>
              <a:gd name="T18" fmla="*/ 8 w 1761"/>
              <a:gd name="T19" fmla="*/ 1380 h 1683"/>
              <a:gd name="T20" fmla="*/ 26 w 1761"/>
              <a:gd name="T21" fmla="*/ 1470 h 1683"/>
              <a:gd name="T22" fmla="*/ 57 w 1761"/>
              <a:gd name="T23" fmla="*/ 1569 h 1683"/>
              <a:gd name="T24" fmla="*/ 194 w 1761"/>
              <a:gd name="T25" fmla="*/ 1675 h 1683"/>
              <a:gd name="T26" fmla="*/ 258 w 1761"/>
              <a:gd name="T27" fmla="*/ 1665 h 1683"/>
              <a:gd name="T28" fmla="*/ 238 w 1761"/>
              <a:gd name="T29" fmla="*/ 1563 h 1683"/>
              <a:gd name="T30" fmla="*/ 223 w 1761"/>
              <a:gd name="T31" fmla="*/ 1442 h 1683"/>
              <a:gd name="T32" fmla="*/ 299 w 1761"/>
              <a:gd name="T33" fmla="*/ 1325 h 1683"/>
              <a:gd name="T34" fmla="*/ 426 w 1761"/>
              <a:gd name="T35" fmla="*/ 1206 h 1683"/>
              <a:gd name="T36" fmla="*/ 768 w 1761"/>
              <a:gd name="T37" fmla="*/ 951 h 1683"/>
              <a:gd name="T38" fmla="*/ 853 w 1761"/>
              <a:gd name="T39" fmla="*/ 1000 h 1683"/>
              <a:gd name="T40" fmla="*/ 752 w 1761"/>
              <a:gd name="T41" fmla="*/ 1229 h 1683"/>
              <a:gd name="T42" fmla="*/ 642 w 1761"/>
              <a:gd name="T43" fmla="*/ 1445 h 1683"/>
              <a:gd name="T44" fmla="*/ 711 w 1761"/>
              <a:gd name="T45" fmla="*/ 1570 h 1683"/>
              <a:gd name="T46" fmla="*/ 886 w 1761"/>
              <a:gd name="T47" fmla="*/ 1605 h 1683"/>
              <a:gd name="T48" fmla="*/ 920 w 1761"/>
              <a:gd name="T49" fmla="*/ 1562 h 1683"/>
              <a:gd name="T50" fmla="*/ 810 w 1761"/>
              <a:gd name="T51" fmla="*/ 1426 h 1683"/>
              <a:gd name="T52" fmla="*/ 982 w 1761"/>
              <a:gd name="T53" fmla="*/ 1067 h 1683"/>
              <a:gd name="T54" fmla="*/ 982 w 1761"/>
              <a:gd name="T55" fmla="*/ 960 h 1683"/>
              <a:gd name="T56" fmla="*/ 866 w 1761"/>
              <a:gd name="T57" fmla="*/ 693 h 1683"/>
              <a:gd name="T58" fmla="*/ 1075 w 1761"/>
              <a:gd name="T59" fmla="*/ 1024 h 1683"/>
              <a:gd name="T60" fmla="*/ 1127 w 1761"/>
              <a:gd name="T61" fmla="*/ 1134 h 1683"/>
              <a:gd name="T62" fmla="*/ 1399 w 1761"/>
              <a:gd name="T63" fmla="*/ 1516 h 1683"/>
              <a:gd name="T64" fmla="*/ 1450 w 1761"/>
              <a:gd name="T65" fmla="*/ 1498 h 1683"/>
              <a:gd name="T66" fmla="*/ 1489 w 1761"/>
              <a:gd name="T67" fmla="*/ 1442 h 1683"/>
              <a:gd name="T68" fmla="*/ 1458 w 1761"/>
              <a:gd name="T69" fmla="*/ 1422 h 1683"/>
              <a:gd name="T70" fmla="*/ 1181 w 1761"/>
              <a:gd name="T71" fmla="*/ 1049 h 1683"/>
              <a:gd name="T72" fmla="*/ 1172 w 1761"/>
              <a:gd name="T73" fmla="*/ 1014 h 1683"/>
              <a:gd name="T74" fmla="*/ 1021 w 1761"/>
              <a:gd name="T75" fmla="*/ 822 h 1683"/>
              <a:gd name="T76" fmla="*/ 1024 w 1761"/>
              <a:gd name="T77" fmla="*/ 783 h 1683"/>
              <a:gd name="T78" fmla="*/ 982 w 1761"/>
              <a:gd name="T79" fmla="*/ 657 h 1683"/>
              <a:gd name="T80" fmla="*/ 1052 w 1761"/>
              <a:gd name="T81" fmla="*/ 411 h 1683"/>
              <a:gd name="T82" fmla="*/ 1154 w 1761"/>
              <a:gd name="T83" fmla="*/ 291 h 1683"/>
              <a:gd name="T84" fmla="*/ 1224 w 1761"/>
              <a:gd name="T85" fmla="*/ 263 h 1683"/>
              <a:gd name="T86" fmla="*/ 1252 w 1761"/>
              <a:gd name="T87" fmla="*/ 221 h 1683"/>
              <a:gd name="T88" fmla="*/ 1256 w 1761"/>
              <a:gd name="T89" fmla="*/ 178 h 1683"/>
              <a:gd name="T90" fmla="*/ 1271 w 1761"/>
              <a:gd name="T91" fmla="*/ 101 h 1683"/>
              <a:gd name="T92" fmla="*/ 1276 w 1761"/>
              <a:gd name="T93" fmla="*/ 38 h 1683"/>
              <a:gd name="T94" fmla="*/ 1152 w 1761"/>
              <a:gd name="T95" fmla="*/ 0 h 1683"/>
              <a:gd name="T96" fmla="*/ 1106 w 1761"/>
              <a:gd name="T97" fmla="*/ 18 h 1683"/>
              <a:gd name="T98" fmla="*/ 1058 w 1761"/>
              <a:gd name="T99" fmla="*/ 44 h 1683"/>
              <a:gd name="T100" fmla="*/ 1041 w 1761"/>
              <a:gd name="T101" fmla="*/ 91 h 1683"/>
              <a:gd name="T102" fmla="*/ 1011 w 1761"/>
              <a:gd name="T103" fmla="*/ 135 h 1683"/>
              <a:gd name="T104" fmla="*/ 992 w 1761"/>
              <a:gd name="T105" fmla="*/ 159 h 1683"/>
              <a:gd name="T106" fmla="*/ 1669 w 1761"/>
              <a:gd name="T107" fmla="*/ 1448 h 1683"/>
              <a:gd name="T108" fmla="*/ 1738 w 1761"/>
              <a:gd name="T109" fmla="*/ 1462 h 1683"/>
              <a:gd name="T110" fmla="*/ 1753 w 1761"/>
              <a:gd name="T111" fmla="*/ 1392 h 1683"/>
              <a:gd name="T112" fmla="*/ 1683 w 1761"/>
              <a:gd name="T113" fmla="*/ 1378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1" h="1683">
                <a:moveTo>
                  <a:pt x="1021" y="144"/>
                </a:moveTo>
                <a:lnTo>
                  <a:pt x="1021" y="144"/>
                </a:lnTo>
                <a:lnTo>
                  <a:pt x="1005" y="154"/>
                </a:lnTo>
                <a:lnTo>
                  <a:pt x="996" y="157"/>
                </a:lnTo>
                <a:lnTo>
                  <a:pt x="996" y="157"/>
                </a:lnTo>
                <a:lnTo>
                  <a:pt x="1000" y="156"/>
                </a:lnTo>
                <a:lnTo>
                  <a:pt x="1006" y="156"/>
                </a:lnTo>
                <a:lnTo>
                  <a:pt x="1009" y="157"/>
                </a:lnTo>
                <a:lnTo>
                  <a:pt x="1010" y="159"/>
                </a:lnTo>
                <a:lnTo>
                  <a:pt x="1011" y="160"/>
                </a:lnTo>
                <a:lnTo>
                  <a:pt x="1011" y="163"/>
                </a:lnTo>
                <a:lnTo>
                  <a:pt x="1011" y="163"/>
                </a:lnTo>
                <a:lnTo>
                  <a:pt x="1010" y="172"/>
                </a:lnTo>
                <a:lnTo>
                  <a:pt x="1008" y="180"/>
                </a:lnTo>
                <a:lnTo>
                  <a:pt x="1005" y="183"/>
                </a:lnTo>
                <a:lnTo>
                  <a:pt x="1003" y="185"/>
                </a:lnTo>
                <a:lnTo>
                  <a:pt x="1000" y="186"/>
                </a:lnTo>
                <a:lnTo>
                  <a:pt x="997" y="187"/>
                </a:lnTo>
                <a:lnTo>
                  <a:pt x="997" y="187"/>
                </a:lnTo>
                <a:lnTo>
                  <a:pt x="970" y="195"/>
                </a:lnTo>
                <a:lnTo>
                  <a:pt x="917" y="213"/>
                </a:lnTo>
                <a:lnTo>
                  <a:pt x="887" y="223"/>
                </a:lnTo>
                <a:lnTo>
                  <a:pt x="859" y="235"/>
                </a:lnTo>
                <a:lnTo>
                  <a:pt x="831" y="248"/>
                </a:lnTo>
                <a:lnTo>
                  <a:pt x="809" y="260"/>
                </a:lnTo>
                <a:lnTo>
                  <a:pt x="809" y="260"/>
                </a:lnTo>
                <a:lnTo>
                  <a:pt x="782" y="278"/>
                </a:lnTo>
                <a:lnTo>
                  <a:pt x="741" y="306"/>
                </a:lnTo>
                <a:lnTo>
                  <a:pt x="637" y="380"/>
                </a:lnTo>
                <a:lnTo>
                  <a:pt x="542" y="449"/>
                </a:lnTo>
                <a:lnTo>
                  <a:pt x="510" y="473"/>
                </a:lnTo>
                <a:lnTo>
                  <a:pt x="497" y="485"/>
                </a:lnTo>
                <a:lnTo>
                  <a:pt x="497" y="485"/>
                </a:lnTo>
                <a:lnTo>
                  <a:pt x="452" y="542"/>
                </a:lnTo>
                <a:lnTo>
                  <a:pt x="415" y="591"/>
                </a:lnTo>
                <a:lnTo>
                  <a:pt x="434" y="625"/>
                </a:lnTo>
                <a:lnTo>
                  <a:pt x="434" y="625"/>
                </a:lnTo>
                <a:lnTo>
                  <a:pt x="427" y="636"/>
                </a:lnTo>
                <a:lnTo>
                  <a:pt x="420" y="649"/>
                </a:lnTo>
                <a:lnTo>
                  <a:pt x="413" y="666"/>
                </a:lnTo>
                <a:lnTo>
                  <a:pt x="403" y="685"/>
                </a:lnTo>
                <a:lnTo>
                  <a:pt x="396" y="705"/>
                </a:lnTo>
                <a:lnTo>
                  <a:pt x="390" y="728"/>
                </a:lnTo>
                <a:lnTo>
                  <a:pt x="387" y="739"/>
                </a:lnTo>
                <a:lnTo>
                  <a:pt x="386" y="750"/>
                </a:lnTo>
                <a:lnTo>
                  <a:pt x="386" y="750"/>
                </a:lnTo>
                <a:lnTo>
                  <a:pt x="383" y="792"/>
                </a:lnTo>
                <a:lnTo>
                  <a:pt x="379" y="830"/>
                </a:lnTo>
                <a:lnTo>
                  <a:pt x="374" y="863"/>
                </a:lnTo>
                <a:lnTo>
                  <a:pt x="371" y="877"/>
                </a:lnTo>
                <a:lnTo>
                  <a:pt x="367" y="889"/>
                </a:lnTo>
                <a:lnTo>
                  <a:pt x="367" y="889"/>
                </a:lnTo>
                <a:lnTo>
                  <a:pt x="357" y="917"/>
                </a:lnTo>
                <a:lnTo>
                  <a:pt x="349" y="948"/>
                </a:lnTo>
                <a:lnTo>
                  <a:pt x="343" y="976"/>
                </a:lnTo>
                <a:lnTo>
                  <a:pt x="342" y="985"/>
                </a:lnTo>
                <a:lnTo>
                  <a:pt x="343" y="990"/>
                </a:lnTo>
                <a:lnTo>
                  <a:pt x="343" y="990"/>
                </a:lnTo>
                <a:lnTo>
                  <a:pt x="354" y="1000"/>
                </a:lnTo>
                <a:lnTo>
                  <a:pt x="374" y="1014"/>
                </a:lnTo>
                <a:lnTo>
                  <a:pt x="401" y="1033"/>
                </a:lnTo>
                <a:lnTo>
                  <a:pt x="401" y="1033"/>
                </a:lnTo>
                <a:lnTo>
                  <a:pt x="384" y="1060"/>
                </a:lnTo>
                <a:lnTo>
                  <a:pt x="371" y="1078"/>
                </a:lnTo>
                <a:lnTo>
                  <a:pt x="366" y="1084"/>
                </a:lnTo>
                <a:lnTo>
                  <a:pt x="362" y="1086"/>
                </a:lnTo>
                <a:lnTo>
                  <a:pt x="362" y="1086"/>
                </a:lnTo>
                <a:lnTo>
                  <a:pt x="353" y="1088"/>
                </a:lnTo>
                <a:lnTo>
                  <a:pt x="337" y="1092"/>
                </a:lnTo>
                <a:lnTo>
                  <a:pt x="320" y="1099"/>
                </a:lnTo>
                <a:lnTo>
                  <a:pt x="314" y="1102"/>
                </a:lnTo>
                <a:lnTo>
                  <a:pt x="309" y="1105"/>
                </a:lnTo>
                <a:lnTo>
                  <a:pt x="309" y="1105"/>
                </a:lnTo>
                <a:lnTo>
                  <a:pt x="273" y="1149"/>
                </a:lnTo>
                <a:lnTo>
                  <a:pt x="201" y="1236"/>
                </a:lnTo>
                <a:lnTo>
                  <a:pt x="163" y="1283"/>
                </a:lnTo>
                <a:lnTo>
                  <a:pt x="128" y="1324"/>
                </a:lnTo>
                <a:lnTo>
                  <a:pt x="101" y="1353"/>
                </a:lnTo>
                <a:lnTo>
                  <a:pt x="93" y="1361"/>
                </a:lnTo>
                <a:lnTo>
                  <a:pt x="88" y="1365"/>
                </a:lnTo>
                <a:lnTo>
                  <a:pt x="88" y="1365"/>
                </a:lnTo>
                <a:lnTo>
                  <a:pt x="69" y="1367"/>
                </a:lnTo>
                <a:lnTo>
                  <a:pt x="58" y="1370"/>
                </a:lnTo>
                <a:lnTo>
                  <a:pt x="45" y="1374"/>
                </a:lnTo>
                <a:lnTo>
                  <a:pt x="45" y="1374"/>
                </a:lnTo>
                <a:lnTo>
                  <a:pt x="38" y="1377"/>
                </a:lnTo>
                <a:lnTo>
                  <a:pt x="31" y="1377"/>
                </a:lnTo>
                <a:lnTo>
                  <a:pt x="19" y="1377"/>
                </a:lnTo>
                <a:lnTo>
                  <a:pt x="12" y="1378"/>
                </a:lnTo>
                <a:lnTo>
                  <a:pt x="8" y="1380"/>
                </a:lnTo>
                <a:lnTo>
                  <a:pt x="4" y="1385"/>
                </a:lnTo>
                <a:lnTo>
                  <a:pt x="2" y="1394"/>
                </a:lnTo>
                <a:lnTo>
                  <a:pt x="2" y="1394"/>
                </a:lnTo>
                <a:lnTo>
                  <a:pt x="0" y="1403"/>
                </a:lnTo>
                <a:lnTo>
                  <a:pt x="0" y="1413"/>
                </a:lnTo>
                <a:lnTo>
                  <a:pt x="2" y="1421"/>
                </a:lnTo>
                <a:lnTo>
                  <a:pt x="5" y="1430"/>
                </a:lnTo>
                <a:lnTo>
                  <a:pt x="14" y="1448"/>
                </a:lnTo>
                <a:lnTo>
                  <a:pt x="26" y="1470"/>
                </a:lnTo>
                <a:lnTo>
                  <a:pt x="26" y="1470"/>
                </a:lnTo>
                <a:lnTo>
                  <a:pt x="28" y="1476"/>
                </a:lnTo>
                <a:lnTo>
                  <a:pt x="31" y="1484"/>
                </a:lnTo>
                <a:lnTo>
                  <a:pt x="34" y="1499"/>
                </a:lnTo>
                <a:lnTo>
                  <a:pt x="38" y="1515"/>
                </a:lnTo>
                <a:lnTo>
                  <a:pt x="41" y="1532"/>
                </a:lnTo>
                <a:lnTo>
                  <a:pt x="47" y="1550"/>
                </a:lnTo>
                <a:lnTo>
                  <a:pt x="52" y="1559"/>
                </a:lnTo>
                <a:lnTo>
                  <a:pt x="57" y="1569"/>
                </a:lnTo>
                <a:lnTo>
                  <a:pt x="64" y="1577"/>
                </a:lnTo>
                <a:lnTo>
                  <a:pt x="71" y="1587"/>
                </a:lnTo>
                <a:lnTo>
                  <a:pt x="82" y="1595"/>
                </a:lnTo>
                <a:lnTo>
                  <a:pt x="93" y="1605"/>
                </a:lnTo>
                <a:lnTo>
                  <a:pt x="93" y="1605"/>
                </a:lnTo>
                <a:lnTo>
                  <a:pt x="141" y="1641"/>
                </a:lnTo>
                <a:lnTo>
                  <a:pt x="163" y="1657"/>
                </a:lnTo>
                <a:lnTo>
                  <a:pt x="184" y="1669"/>
                </a:lnTo>
                <a:lnTo>
                  <a:pt x="194" y="1675"/>
                </a:lnTo>
                <a:lnTo>
                  <a:pt x="204" y="1678"/>
                </a:lnTo>
                <a:lnTo>
                  <a:pt x="212" y="1681"/>
                </a:lnTo>
                <a:lnTo>
                  <a:pt x="222" y="1683"/>
                </a:lnTo>
                <a:lnTo>
                  <a:pt x="230" y="1683"/>
                </a:lnTo>
                <a:lnTo>
                  <a:pt x="237" y="1681"/>
                </a:lnTo>
                <a:lnTo>
                  <a:pt x="244" y="1677"/>
                </a:lnTo>
                <a:lnTo>
                  <a:pt x="252" y="1672"/>
                </a:lnTo>
                <a:lnTo>
                  <a:pt x="252" y="1672"/>
                </a:lnTo>
                <a:lnTo>
                  <a:pt x="258" y="1665"/>
                </a:lnTo>
                <a:lnTo>
                  <a:pt x="261" y="1658"/>
                </a:lnTo>
                <a:lnTo>
                  <a:pt x="264" y="1651"/>
                </a:lnTo>
                <a:lnTo>
                  <a:pt x="264" y="1642"/>
                </a:lnTo>
                <a:lnTo>
                  <a:pt x="264" y="1634"/>
                </a:lnTo>
                <a:lnTo>
                  <a:pt x="262" y="1625"/>
                </a:lnTo>
                <a:lnTo>
                  <a:pt x="258" y="1609"/>
                </a:lnTo>
                <a:lnTo>
                  <a:pt x="250" y="1591"/>
                </a:lnTo>
                <a:lnTo>
                  <a:pt x="243" y="1576"/>
                </a:lnTo>
                <a:lnTo>
                  <a:pt x="238" y="1563"/>
                </a:lnTo>
                <a:lnTo>
                  <a:pt x="237" y="1557"/>
                </a:lnTo>
                <a:lnTo>
                  <a:pt x="237" y="1552"/>
                </a:lnTo>
                <a:lnTo>
                  <a:pt x="237" y="1552"/>
                </a:lnTo>
                <a:lnTo>
                  <a:pt x="238" y="1523"/>
                </a:lnTo>
                <a:lnTo>
                  <a:pt x="237" y="1499"/>
                </a:lnTo>
                <a:lnTo>
                  <a:pt x="237" y="1499"/>
                </a:lnTo>
                <a:lnTo>
                  <a:pt x="235" y="1485"/>
                </a:lnTo>
                <a:lnTo>
                  <a:pt x="230" y="1467"/>
                </a:lnTo>
                <a:lnTo>
                  <a:pt x="223" y="1442"/>
                </a:lnTo>
                <a:lnTo>
                  <a:pt x="223" y="1442"/>
                </a:lnTo>
                <a:lnTo>
                  <a:pt x="224" y="1436"/>
                </a:lnTo>
                <a:lnTo>
                  <a:pt x="229" y="1424"/>
                </a:lnTo>
                <a:lnTo>
                  <a:pt x="238" y="1406"/>
                </a:lnTo>
                <a:lnTo>
                  <a:pt x="250" y="1385"/>
                </a:lnTo>
                <a:lnTo>
                  <a:pt x="267" y="1361"/>
                </a:lnTo>
                <a:lnTo>
                  <a:pt x="277" y="1349"/>
                </a:lnTo>
                <a:lnTo>
                  <a:pt x="287" y="1337"/>
                </a:lnTo>
                <a:lnTo>
                  <a:pt x="299" y="1325"/>
                </a:lnTo>
                <a:lnTo>
                  <a:pt x="311" y="1314"/>
                </a:lnTo>
                <a:lnTo>
                  <a:pt x="324" y="1303"/>
                </a:lnTo>
                <a:lnTo>
                  <a:pt x="338" y="1293"/>
                </a:lnTo>
                <a:lnTo>
                  <a:pt x="338" y="1293"/>
                </a:lnTo>
                <a:lnTo>
                  <a:pt x="353" y="1282"/>
                </a:lnTo>
                <a:lnTo>
                  <a:pt x="368" y="1269"/>
                </a:lnTo>
                <a:lnTo>
                  <a:pt x="383" y="1254"/>
                </a:lnTo>
                <a:lnTo>
                  <a:pt x="397" y="1239"/>
                </a:lnTo>
                <a:lnTo>
                  <a:pt x="426" y="1206"/>
                </a:lnTo>
                <a:lnTo>
                  <a:pt x="451" y="1171"/>
                </a:lnTo>
                <a:lnTo>
                  <a:pt x="474" y="1141"/>
                </a:lnTo>
                <a:lnTo>
                  <a:pt x="491" y="1115"/>
                </a:lnTo>
                <a:lnTo>
                  <a:pt x="506" y="1091"/>
                </a:lnTo>
                <a:lnTo>
                  <a:pt x="554" y="1048"/>
                </a:lnTo>
                <a:lnTo>
                  <a:pt x="627" y="899"/>
                </a:lnTo>
                <a:lnTo>
                  <a:pt x="752" y="947"/>
                </a:lnTo>
                <a:lnTo>
                  <a:pt x="752" y="947"/>
                </a:lnTo>
                <a:lnTo>
                  <a:pt x="768" y="951"/>
                </a:lnTo>
                <a:lnTo>
                  <a:pt x="785" y="956"/>
                </a:lnTo>
                <a:lnTo>
                  <a:pt x="804" y="964"/>
                </a:lnTo>
                <a:lnTo>
                  <a:pt x="824" y="972"/>
                </a:lnTo>
                <a:lnTo>
                  <a:pt x="839" y="980"/>
                </a:lnTo>
                <a:lnTo>
                  <a:pt x="845" y="985"/>
                </a:lnTo>
                <a:lnTo>
                  <a:pt x="850" y="990"/>
                </a:lnTo>
                <a:lnTo>
                  <a:pt x="853" y="995"/>
                </a:lnTo>
                <a:lnTo>
                  <a:pt x="853" y="1000"/>
                </a:lnTo>
                <a:lnTo>
                  <a:pt x="853" y="1000"/>
                </a:lnTo>
                <a:lnTo>
                  <a:pt x="850" y="1013"/>
                </a:lnTo>
                <a:lnTo>
                  <a:pt x="849" y="1018"/>
                </a:lnTo>
                <a:lnTo>
                  <a:pt x="848" y="1022"/>
                </a:lnTo>
                <a:lnTo>
                  <a:pt x="838" y="1044"/>
                </a:lnTo>
                <a:lnTo>
                  <a:pt x="814" y="1091"/>
                </a:lnTo>
                <a:lnTo>
                  <a:pt x="814" y="1091"/>
                </a:lnTo>
                <a:lnTo>
                  <a:pt x="795" y="1129"/>
                </a:lnTo>
                <a:lnTo>
                  <a:pt x="774" y="1176"/>
                </a:lnTo>
                <a:lnTo>
                  <a:pt x="752" y="1229"/>
                </a:lnTo>
                <a:lnTo>
                  <a:pt x="730" y="1282"/>
                </a:lnTo>
                <a:lnTo>
                  <a:pt x="694" y="1371"/>
                </a:lnTo>
                <a:lnTo>
                  <a:pt x="679" y="1408"/>
                </a:lnTo>
                <a:lnTo>
                  <a:pt x="679" y="1408"/>
                </a:lnTo>
                <a:lnTo>
                  <a:pt x="673" y="1413"/>
                </a:lnTo>
                <a:lnTo>
                  <a:pt x="660" y="1424"/>
                </a:lnTo>
                <a:lnTo>
                  <a:pt x="653" y="1431"/>
                </a:lnTo>
                <a:lnTo>
                  <a:pt x="646" y="1438"/>
                </a:lnTo>
                <a:lnTo>
                  <a:pt x="642" y="1445"/>
                </a:lnTo>
                <a:lnTo>
                  <a:pt x="641" y="1449"/>
                </a:lnTo>
                <a:lnTo>
                  <a:pt x="641" y="1451"/>
                </a:lnTo>
                <a:lnTo>
                  <a:pt x="641" y="1451"/>
                </a:lnTo>
                <a:lnTo>
                  <a:pt x="642" y="1473"/>
                </a:lnTo>
                <a:lnTo>
                  <a:pt x="641" y="1504"/>
                </a:lnTo>
                <a:lnTo>
                  <a:pt x="641" y="1547"/>
                </a:lnTo>
                <a:lnTo>
                  <a:pt x="641" y="1547"/>
                </a:lnTo>
                <a:lnTo>
                  <a:pt x="675" y="1558"/>
                </a:lnTo>
                <a:lnTo>
                  <a:pt x="711" y="1570"/>
                </a:lnTo>
                <a:lnTo>
                  <a:pt x="752" y="1582"/>
                </a:lnTo>
                <a:lnTo>
                  <a:pt x="795" y="1594"/>
                </a:lnTo>
                <a:lnTo>
                  <a:pt x="835" y="1603"/>
                </a:lnTo>
                <a:lnTo>
                  <a:pt x="851" y="1606"/>
                </a:lnTo>
                <a:lnTo>
                  <a:pt x="867" y="1607"/>
                </a:lnTo>
                <a:lnTo>
                  <a:pt x="878" y="1607"/>
                </a:lnTo>
                <a:lnTo>
                  <a:pt x="883" y="1606"/>
                </a:lnTo>
                <a:lnTo>
                  <a:pt x="886" y="1605"/>
                </a:lnTo>
                <a:lnTo>
                  <a:pt x="886" y="1605"/>
                </a:lnTo>
                <a:lnTo>
                  <a:pt x="897" y="1599"/>
                </a:lnTo>
                <a:lnTo>
                  <a:pt x="905" y="1593"/>
                </a:lnTo>
                <a:lnTo>
                  <a:pt x="911" y="1588"/>
                </a:lnTo>
                <a:lnTo>
                  <a:pt x="916" y="1583"/>
                </a:lnTo>
                <a:lnTo>
                  <a:pt x="919" y="1577"/>
                </a:lnTo>
                <a:lnTo>
                  <a:pt x="921" y="1573"/>
                </a:lnTo>
                <a:lnTo>
                  <a:pt x="921" y="1567"/>
                </a:lnTo>
                <a:lnTo>
                  <a:pt x="920" y="1562"/>
                </a:lnTo>
                <a:lnTo>
                  <a:pt x="920" y="1562"/>
                </a:lnTo>
                <a:lnTo>
                  <a:pt x="917" y="1558"/>
                </a:lnTo>
                <a:lnTo>
                  <a:pt x="914" y="1553"/>
                </a:lnTo>
                <a:lnTo>
                  <a:pt x="901" y="1539"/>
                </a:lnTo>
                <a:lnTo>
                  <a:pt x="881" y="1521"/>
                </a:lnTo>
                <a:lnTo>
                  <a:pt x="861" y="1500"/>
                </a:lnTo>
                <a:lnTo>
                  <a:pt x="822" y="1467"/>
                </a:lnTo>
                <a:lnTo>
                  <a:pt x="804" y="1451"/>
                </a:lnTo>
                <a:lnTo>
                  <a:pt x="804" y="1451"/>
                </a:lnTo>
                <a:lnTo>
                  <a:pt x="810" y="1426"/>
                </a:lnTo>
                <a:lnTo>
                  <a:pt x="816" y="1404"/>
                </a:lnTo>
                <a:lnTo>
                  <a:pt x="824" y="1384"/>
                </a:lnTo>
                <a:lnTo>
                  <a:pt x="824" y="1384"/>
                </a:lnTo>
                <a:lnTo>
                  <a:pt x="850" y="1332"/>
                </a:lnTo>
                <a:lnTo>
                  <a:pt x="898" y="1240"/>
                </a:lnTo>
                <a:lnTo>
                  <a:pt x="968" y="1110"/>
                </a:lnTo>
                <a:lnTo>
                  <a:pt x="968" y="1110"/>
                </a:lnTo>
                <a:lnTo>
                  <a:pt x="973" y="1096"/>
                </a:lnTo>
                <a:lnTo>
                  <a:pt x="982" y="1067"/>
                </a:lnTo>
                <a:lnTo>
                  <a:pt x="990" y="1037"/>
                </a:lnTo>
                <a:lnTo>
                  <a:pt x="992" y="1026"/>
                </a:lnTo>
                <a:lnTo>
                  <a:pt x="992" y="1019"/>
                </a:lnTo>
                <a:lnTo>
                  <a:pt x="992" y="1019"/>
                </a:lnTo>
                <a:lnTo>
                  <a:pt x="991" y="1007"/>
                </a:lnTo>
                <a:lnTo>
                  <a:pt x="990" y="989"/>
                </a:lnTo>
                <a:lnTo>
                  <a:pt x="988" y="979"/>
                </a:lnTo>
                <a:lnTo>
                  <a:pt x="986" y="970"/>
                </a:lnTo>
                <a:lnTo>
                  <a:pt x="982" y="960"/>
                </a:lnTo>
                <a:lnTo>
                  <a:pt x="978" y="951"/>
                </a:lnTo>
                <a:lnTo>
                  <a:pt x="978" y="951"/>
                </a:lnTo>
                <a:lnTo>
                  <a:pt x="938" y="902"/>
                </a:lnTo>
                <a:lnTo>
                  <a:pt x="865" y="815"/>
                </a:lnTo>
                <a:lnTo>
                  <a:pt x="761" y="692"/>
                </a:lnTo>
                <a:lnTo>
                  <a:pt x="828" y="625"/>
                </a:lnTo>
                <a:lnTo>
                  <a:pt x="862" y="649"/>
                </a:lnTo>
                <a:lnTo>
                  <a:pt x="862" y="649"/>
                </a:lnTo>
                <a:lnTo>
                  <a:pt x="866" y="693"/>
                </a:lnTo>
                <a:lnTo>
                  <a:pt x="869" y="726"/>
                </a:lnTo>
                <a:lnTo>
                  <a:pt x="872" y="745"/>
                </a:lnTo>
                <a:lnTo>
                  <a:pt x="872" y="745"/>
                </a:lnTo>
                <a:lnTo>
                  <a:pt x="881" y="759"/>
                </a:lnTo>
                <a:lnTo>
                  <a:pt x="904" y="791"/>
                </a:lnTo>
                <a:lnTo>
                  <a:pt x="974" y="883"/>
                </a:lnTo>
                <a:lnTo>
                  <a:pt x="1074" y="1014"/>
                </a:lnTo>
                <a:lnTo>
                  <a:pt x="1074" y="1014"/>
                </a:lnTo>
                <a:lnTo>
                  <a:pt x="1075" y="1024"/>
                </a:lnTo>
                <a:lnTo>
                  <a:pt x="1081" y="1046"/>
                </a:lnTo>
                <a:lnTo>
                  <a:pt x="1088" y="1075"/>
                </a:lnTo>
                <a:lnTo>
                  <a:pt x="1093" y="1088"/>
                </a:lnTo>
                <a:lnTo>
                  <a:pt x="1098" y="1100"/>
                </a:lnTo>
                <a:lnTo>
                  <a:pt x="1098" y="1100"/>
                </a:lnTo>
                <a:lnTo>
                  <a:pt x="1107" y="1116"/>
                </a:lnTo>
                <a:lnTo>
                  <a:pt x="1115" y="1126"/>
                </a:lnTo>
                <a:lnTo>
                  <a:pt x="1121" y="1130"/>
                </a:lnTo>
                <a:lnTo>
                  <a:pt x="1127" y="1134"/>
                </a:lnTo>
                <a:lnTo>
                  <a:pt x="1127" y="1134"/>
                </a:lnTo>
                <a:lnTo>
                  <a:pt x="1134" y="1138"/>
                </a:lnTo>
                <a:lnTo>
                  <a:pt x="1142" y="1141"/>
                </a:lnTo>
                <a:lnTo>
                  <a:pt x="1151" y="1144"/>
                </a:lnTo>
                <a:lnTo>
                  <a:pt x="1377" y="1499"/>
                </a:lnTo>
                <a:lnTo>
                  <a:pt x="1377" y="1499"/>
                </a:lnTo>
                <a:lnTo>
                  <a:pt x="1381" y="1503"/>
                </a:lnTo>
                <a:lnTo>
                  <a:pt x="1392" y="1511"/>
                </a:lnTo>
                <a:lnTo>
                  <a:pt x="1399" y="1516"/>
                </a:lnTo>
                <a:lnTo>
                  <a:pt x="1407" y="1520"/>
                </a:lnTo>
                <a:lnTo>
                  <a:pt x="1414" y="1522"/>
                </a:lnTo>
                <a:lnTo>
                  <a:pt x="1420" y="1523"/>
                </a:lnTo>
                <a:lnTo>
                  <a:pt x="1420" y="1523"/>
                </a:lnTo>
                <a:lnTo>
                  <a:pt x="1426" y="1522"/>
                </a:lnTo>
                <a:lnTo>
                  <a:pt x="1431" y="1520"/>
                </a:lnTo>
                <a:lnTo>
                  <a:pt x="1435" y="1516"/>
                </a:lnTo>
                <a:lnTo>
                  <a:pt x="1440" y="1511"/>
                </a:lnTo>
                <a:lnTo>
                  <a:pt x="1450" y="1498"/>
                </a:lnTo>
                <a:lnTo>
                  <a:pt x="1456" y="1492"/>
                </a:lnTo>
                <a:lnTo>
                  <a:pt x="1463" y="1485"/>
                </a:lnTo>
                <a:lnTo>
                  <a:pt x="1463" y="1485"/>
                </a:lnTo>
                <a:lnTo>
                  <a:pt x="1470" y="1478"/>
                </a:lnTo>
                <a:lnTo>
                  <a:pt x="1477" y="1470"/>
                </a:lnTo>
                <a:lnTo>
                  <a:pt x="1482" y="1462"/>
                </a:lnTo>
                <a:lnTo>
                  <a:pt x="1486" y="1455"/>
                </a:lnTo>
                <a:lnTo>
                  <a:pt x="1488" y="1448"/>
                </a:lnTo>
                <a:lnTo>
                  <a:pt x="1489" y="1442"/>
                </a:lnTo>
                <a:lnTo>
                  <a:pt x="1487" y="1436"/>
                </a:lnTo>
                <a:lnTo>
                  <a:pt x="1485" y="1433"/>
                </a:lnTo>
                <a:lnTo>
                  <a:pt x="1482" y="1432"/>
                </a:lnTo>
                <a:lnTo>
                  <a:pt x="1482" y="1432"/>
                </a:lnTo>
                <a:lnTo>
                  <a:pt x="1474" y="1427"/>
                </a:lnTo>
                <a:lnTo>
                  <a:pt x="1469" y="1424"/>
                </a:lnTo>
                <a:lnTo>
                  <a:pt x="1464" y="1422"/>
                </a:lnTo>
                <a:lnTo>
                  <a:pt x="1458" y="1422"/>
                </a:lnTo>
                <a:lnTo>
                  <a:pt x="1458" y="1422"/>
                </a:lnTo>
                <a:lnTo>
                  <a:pt x="1450" y="1425"/>
                </a:lnTo>
                <a:lnTo>
                  <a:pt x="1443" y="1428"/>
                </a:lnTo>
                <a:lnTo>
                  <a:pt x="1429" y="1437"/>
                </a:lnTo>
                <a:lnTo>
                  <a:pt x="1429" y="1437"/>
                </a:lnTo>
                <a:lnTo>
                  <a:pt x="1415" y="1446"/>
                </a:lnTo>
                <a:lnTo>
                  <a:pt x="1179" y="1067"/>
                </a:lnTo>
                <a:lnTo>
                  <a:pt x="1179" y="1067"/>
                </a:lnTo>
                <a:lnTo>
                  <a:pt x="1181" y="1062"/>
                </a:lnTo>
                <a:lnTo>
                  <a:pt x="1181" y="1049"/>
                </a:lnTo>
                <a:lnTo>
                  <a:pt x="1181" y="1042"/>
                </a:lnTo>
                <a:lnTo>
                  <a:pt x="1179" y="1036"/>
                </a:lnTo>
                <a:lnTo>
                  <a:pt x="1177" y="1028"/>
                </a:lnTo>
                <a:lnTo>
                  <a:pt x="1175" y="1024"/>
                </a:lnTo>
                <a:lnTo>
                  <a:pt x="1175" y="1024"/>
                </a:lnTo>
                <a:lnTo>
                  <a:pt x="1172" y="1020"/>
                </a:lnTo>
                <a:lnTo>
                  <a:pt x="1172" y="1019"/>
                </a:lnTo>
                <a:lnTo>
                  <a:pt x="1172" y="1016"/>
                </a:lnTo>
                <a:lnTo>
                  <a:pt x="1172" y="1014"/>
                </a:lnTo>
                <a:lnTo>
                  <a:pt x="1170" y="1012"/>
                </a:lnTo>
                <a:lnTo>
                  <a:pt x="1155" y="1000"/>
                </a:lnTo>
                <a:lnTo>
                  <a:pt x="1155" y="1000"/>
                </a:lnTo>
                <a:lnTo>
                  <a:pt x="1135" y="982"/>
                </a:lnTo>
                <a:lnTo>
                  <a:pt x="1117" y="964"/>
                </a:lnTo>
                <a:lnTo>
                  <a:pt x="1104" y="950"/>
                </a:lnTo>
                <a:lnTo>
                  <a:pt x="1098" y="942"/>
                </a:lnTo>
                <a:lnTo>
                  <a:pt x="1098" y="942"/>
                </a:lnTo>
                <a:lnTo>
                  <a:pt x="1021" y="822"/>
                </a:lnTo>
                <a:lnTo>
                  <a:pt x="1021" y="822"/>
                </a:lnTo>
                <a:lnTo>
                  <a:pt x="1021" y="817"/>
                </a:lnTo>
                <a:lnTo>
                  <a:pt x="1020" y="810"/>
                </a:lnTo>
                <a:lnTo>
                  <a:pt x="1021" y="798"/>
                </a:lnTo>
                <a:lnTo>
                  <a:pt x="1021" y="798"/>
                </a:lnTo>
                <a:lnTo>
                  <a:pt x="1022" y="792"/>
                </a:lnTo>
                <a:lnTo>
                  <a:pt x="1023" y="789"/>
                </a:lnTo>
                <a:lnTo>
                  <a:pt x="1024" y="787"/>
                </a:lnTo>
                <a:lnTo>
                  <a:pt x="1024" y="783"/>
                </a:lnTo>
                <a:lnTo>
                  <a:pt x="1023" y="780"/>
                </a:lnTo>
                <a:lnTo>
                  <a:pt x="1021" y="771"/>
                </a:lnTo>
                <a:lnTo>
                  <a:pt x="1006" y="740"/>
                </a:lnTo>
                <a:lnTo>
                  <a:pt x="1006" y="740"/>
                </a:lnTo>
                <a:lnTo>
                  <a:pt x="998" y="718"/>
                </a:lnTo>
                <a:lnTo>
                  <a:pt x="991" y="700"/>
                </a:lnTo>
                <a:lnTo>
                  <a:pt x="986" y="684"/>
                </a:lnTo>
                <a:lnTo>
                  <a:pt x="984" y="669"/>
                </a:lnTo>
                <a:lnTo>
                  <a:pt x="982" y="657"/>
                </a:lnTo>
                <a:lnTo>
                  <a:pt x="981" y="646"/>
                </a:lnTo>
                <a:lnTo>
                  <a:pt x="982" y="630"/>
                </a:lnTo>
                <a:lnTo>
                  <a:pt x="982" y="630"/>
                </a:lnTo>
                <a:lnTo>
                  <a:pt x="990" y="565"/>
                </a:lnTo>
                <a:lnTo>
                  <a:pt x="997" y="514"/>
                </a:lnTo>
                <a:lnTo>
                  <a:pt x="997" y="514"/>
                </a:lnTo>
                <a:lnTo>
                  <a:pt x="1026" y="463"/>
                </a:lnTo>
                <a:lnTo>
                  <a:pt x="1045" y="424"/>
                </a:lnTo>
                <a:lnTo>
                  <a:pt x="1052" y="411"/>
                </a:lnTo>
                <a:lnTo>
                  <a:pt x="1054" y="404"/>
                </a:lnTo>
                <a:lnTo>
                  <a:pt x="1054" y="404"/>
                </a:lnTo>
                <a:lnTo>
                  <a:pt x="1069" y="346"/>
                </a:lnTo>
                <a:lnTo>
                  <a:pt x="1074" y="317"/>
                </a:lnTo>
                <a:lnTo>
                  <a:pt x="1127" y="279"/>
                </a:lnTo>
                <a:lnTo>
                  <a:pt x="1127" y="279"/>
                </a:lnTo>
                <a:lnTo>
                  <a:pt x="1131" y="281"/>
                </a:lnTo>
                <a:lnTo>
                  <a:pt x="1145" y="287"/>
                </a:lnTo>
                <a:lnTo>
                  <a:pt x="1154" y="291"/>
                </a:lnTo>
                <a:lnTo>
                  <a:pt x="1164" y="293"/>
                </a:lnTo>
                <a:lnTo>
                  <a:pt x="1173" y="294"/>
                </a:lnTo>
                <a:lnTo>
                  <a:pt x="1184" y="293"/>
                </a:lnTo>
                <a:lnTo>
                  <a:pt x="1184" y="293"/>
                </a:lnTo>
                <a:lnTo>
                  <a:pt x="1194" y="290"/>
                </a:lnTo>
                <a:lnTo>
                  <a:pt x="1203" y="285"/>
                </a:lnTo>
                <a:lnTo>
                  <a:pt x="1211" y="278"/>
                </a:lnTo>
                <a:lnTo>
                  <a:pt x="1218" y="270"/>
                </a:lnTo>
                <a:lnTo>
                  <a:pt x="1224" y="263"/>
                </a:lnTo>
                <a:lnTo>
                  <a:pt x="1227" y="256"/>
                </a:lnTo>
                <a:lnTo>
                  <a:pt x="1231" y="249"/>
                </a:lnTo>
                <a:lnTo>
                  <a:pt x="1232" y="245"/>
                </a:lnTo>
                <a:lnTo>
                  <a:pt x="1232" y="245"/>
                </a:lnTo>
                <a:lnTo>
                  <a:pt x="1233" y="243"/>
                </a:lnTo>
                <a:lnTo>
                  <a:pt x="1235" y="240"/>
                </a:lnTo>
                <a:lnTo>
                  <a:pt x="1240" y="235"/>
                </a:lnTo>
                <a:lnTo>
                  <a:pt x="1246" y="229"/>
                </a:lnTo>
                <a:lnTo>
                  <a:pt x="1252" y="221"/>
                </a:lnTo>
                <a:lnTo>
                  <a:pt x="1252" y="221"/>
                </a:lnTo>
                <a:lnTo>
                  <a:pt x="1256" y="213"/>
                </a:lnTo>
                <a:lnTo>
                  <a:pt x="1259" y="207"/>
                </a:lnTo>
                <a:lnTo>
                  <a:pt x="1258" y="202"/>
                </a:lnTo>
                <a:lnTo>
                  <a:pt x="1256" y="197"/>
                </a:lnTo>
                <a:lnTo>
                  <a:pt x="1256" y="197"/>
                </a:lnTo>
                <a:lnTo>
                  <a:pt x="1255" y="191"/>
                </a:lnTo>
                <a:lnTo>
                  <a:pt x="1255" y="186"/>
                </a:lnTo>
                <a:lnTo>
                  <a:pt x="1256" y="178"/>
                </a:lnTo>
                <a:lnTo>
                  <a:pt x="1256" y="178"/>
                </a:lnTo>
                <a:lnTo>
                  <a:pt x="1261" y="161"/>
                </a:lnTo>
                <a:lnTo>
                  <a:pt x="1266" y="149"/>
                </a:lnTo>
                <a:lnTo>
                  <a:pt x="1266" y="149"/>
                </a:lnTo>
                <a:lnTo>
                  <a:pt x="1266" y="129"/>
                </a:lnTo>
                <a:lnTo>
                  <a:pt x="1267" y="112"/>
                </a:lnTo>
                <a:lnTo>
                  <a:pt x="1268" y="106"/>
                </a:lnTo>
                <a:lnTo>
                  <a:pt x="1271" y="101"/>
                </a:lnTo>
                <a:lnTo>
                  <a:pt x="1271" y="101"/>
                </a:lnTo>
                <a:lnTo>
                  <a:pt x="1274" y="94"/>
                </a:lnTo>
                <a:lnTo>
                  <a:pt x="1278" y="85"/>
                </a:lnTo>
                <a:lnTo>
                  <a:pt x="1280" y="77"/>
                </a:lnTo>
                <a:lnTo>
                  <a:pt x="1280" y="53"/>
                </a:lnTo>
                <a:lnTo>
                  <a:pt x="1280" y="53"/>
                </a:lnTo>
                <a:lnTo>
                  <a:pt x="1280" y="47"/>
                </a:lnTo>
                <a:lnTo>
                  <a:pt x="1278" y="42"/>
                </a:lnTo>
                <a:lnTo>
                  <a:pt x="1276" y="38"/>
                </a:lnTo>
                <a:lnTo>
                  <a:pt x="1276" y="38"/>
                </a:lnTo>
                <a:lnTo>
                  <a:pt x="1265" y="32"/>
                </a:lnTo>
                <a:lnTo>
                  <a:pt x="1256" y="29"/>
                </a:lnTo>
                <a:lnTo>
                  <a:pt x="1247" y="14"/>
                </a:lnTo>
                <a:lnTo>
                  <a:pt x="1232" y="5"/>
                </a:lnTo>
                <a:lnTo>
                  <a:pt x="1213" y="10"/>
                </a:lnTo>
                <a:lnTo>
                  <a:pt x="1213" y="10"/>
                </a:lnTo>
                <a:lnTo>
                  <a:pt x="1184" y="5"/>
                </a:lnTo>
                <a:lnTo>
                  <a:pt x="1161" y="1"/>
                </a:lnTo>
                <a:lnTo>
                  <a:pt x="1152" y="0"/>
                </a:lnTo>
                <a:lnTo>
                  <a:pt x="1146" y="0"/>
                </a:lnTo>
                <a:lnTo>
                  <a:pt x="1146" y="0"/>
                </a:lnTo>
                <a:lnTo>
                  <a:pt x="1141" y="1"/>
                </a:lnTo>
                <a:lnTo>
                  <a:pt x="1134" y="4"/>
                </a:lnTo>
                <a:lnTo>
                  <a:pt x="1122" y="10"/>
                </a:lnTo>
                <a:lnTo>
                  <a:pt x="1107" y="19"/>
                </a:lnTo>
                <a:lnTo>
                  <a:pt x="1107" y="19"/>
                </a:lnTo>
                <a:lnTo>
                  <a:pt x="1107" y="19"/>
                </a:lnTo>
                <a:lnTo>
                  <a:pt x="1106" y="18"/>
                </a:lnTo>
                <a:lnTo>
                  <a:pt x="1101" y="20"/>
                </a:lnTo>
                <a:lnTo>
                  <a:pt x="1093" y="24"/>
                </a:lnTo>
                <a:lnTo>
                  <a:pt x="1093" y="24"/>
                </a:lnTo>
                <a:lnTo>
                  <a:pt x="1081" y="30"/>
                </a:lnTo>
                <a:lnTo>
                  <a:pt x="1081" y="30"/>
                </a:lnTo>
                <a:lnTo>
                  <a:pt x="1069" y="38"/>
                </a:lnTo>
                <a:lnTo>
                  <a:pt x="1069" y="38"/>
                </a:lnTo>
                <a:lnTo>
                  <a:pt x="1063" y="42"/>
                </a:lnTo>
                <a:lnTo>
                  <a:pt x="1058" y="44"/>
                </a:lnTo>
                <a:lnTo>
                  <a:pt x="1052" y="47"/>
                </a:lnTo>
                <a:lnTo>
                  <a:pt x="1048" y="48"/>
                </a:lnTo>
                <a:lnTo>
                  <a:pt x="1047" y="50"/>
                </a:lnTo>
                <a:lnTo>
                  <a:pt x="1046" y="53"/>
                </a:lnTo>
                <a:lnTo>
                  <a:pt x="1045" y="58"/>
                </a:lnTo>
                <a:lnTo>
                  <a:pt x="1045" y="58"/>
                </a:lnTo>
                <a:lnTo>
                  <a:pt x="1040" y="91"/>
                </a:lnTo>
                <a:lnTo>
                  <a:pt x="1040" y="91"/>
                </a:lnTo>
                <a:lnTo>
                  <a:pt x="1041" y="91"/>
                </a:lnTo>
                <a:lnTo>
                  <a:pt x="1042" y="93"/>
                </a:lnTo>
                <a:lnTo>
                  <a:pt x="1042" y="95"/>
                </a:lnTo>
                <a:lnTo>
                  <a:pt x="1041" y="96"/>
                </a:lnTo>
                <a:lnTo>
                  <a:pt x="1035" y="101"/>
                </a:lnTo>
                <a:lnTo>
                  <a:pt x="1035" y="101"/>
                </a:lnTo>
                <a:lnTo>
                  <a:pt x="1006" y="120"/>
                </a:lnTo>
                <a:lnTo>
                  <a:pt x="1026" y="125"/>
                </a:lnTo>
                <a:lnTo>
                  <a:pt x="1011" y="135"/>
                </a:lnTo>
                <a:lnTo>
                  <a:pt x="1011" y="135"/>
                </a:lnTo>
                <a:lnTo>
                  <a:pt x="1016" y="135"/>
                </a:lnTo>
                <a:lnTo>
                  <a:pt x="1023" y="135"/>
                </a:lnTo>
                <a:lnTo>
                  <a:pt x="1027" y="136"/>
                </a:lnTo>
                <a:lnTo>
                  <a:pt x="1028" y="137"/>
                </a:lnTo>
                <a:lnTo>
                  <a:pt x="1027" y="141"/>
                </a:lnTo>
                <a:lnTo>
                  <a:pt x="1021" y="144"/>
                </a:lnTo>
                <a:lnTo>
                  <a:pt x="1021" y="144"/>
                </a:lnTo>
                <a:close/>
                <a:moveTo>
                  <a:pt x="992" y="159"/>
                </a:moveTo>
                <a:lnTo>
                  <a:pt x="992" y="159"/>
                </a:lnTo>
                <a:lnTo>
                  <a:pt x="996" y="157"/>
                </a:lnTo>
                <a:lnTo>
                  <a:pt x="996" y="157"/>
                </a:lnTo>
                <a:lnTo>
                  <a:pt x="992" y="159"/>
                </a:lnTo>
                <a:lnTo>
                  <a:pt x="992" y="159"/>
                </a:lnTo>
                <a:close/>
                <a:moveTo>
                  <a:pt x="1660" y="1420"/>
                </a:moveTo>
                <a:lnTo>
                  <a:pt x="1660" y="1420"/>
                </a:lnTo>
                <a:lnTo>
                  <a:pt x="1661" y="1430"/>
                </a:lnTo>
                <a:lnTo>
                  <a:pt x="1664" y="1439"/>
                </a:lnTo>
                <a:lnTo>
                  <a:pt x="1669" y="1448"/>
                </a:lnTo>
                <a:lnTo>
                  <a:pt x="1675" y="1456"/>
                </a:lnTo>
                <a:lnTo>
                  <a:pt x="1683" y="1462"/>
                </a:lnTo>
                <a:lnTo>
                  <a:pt x="1691" y="1467"/>
                </a:lnTo>
                <a:lnTo>
                  <a:pt x="1701" y="1469"/>
                </a:lnTo>
                <a:lnTo>
                  <a:pt x="1711" y="1470"/>
                </a:lnTo>
                <a:lnTo>
                  <a:pt x="1711" y="1470"/>
                </a:lnTo>
                <a:lnTo>
                  <a:pt x="1720" y="1469"/>
                </a:lnTo>
                <a:lnTo>
                  <a:pt x="1730" y="1467"/>
                </a:lnTo>
                <a:lnTo>
                  <a:pt x="1738" y="1462"/>
                </a:lnTo>
                <a:lnTo>
                  <a:pt x="1747" y="1456"/>
                </a:lnTo>
                <a:lnTo>
                  <a:pt x="1753" y="1448"/>
                </a:lnTo>
                <a:lnTo>
                  <a:pt x="1757" y="1439"/>
                </a:lnTo>
                <a:lnTo>
                  <a:pt x="1760" y="1430"/>
                </a:lnTo>
                <a:lnTo>
                  <a:pt x="1761" y="1420"/>
                </a:lnTo>
                <a:lnTo>
                  <a:pt x="1761" y="1420"/>
                </a:lnTo>
                <a:lnTo>
                  <a:pt x="1760" y="1410"/>
                </a:lnTo>
                <a:lnTo>
                  <a:pt x="1757" y="1401"/>
                </a:lnTo>
                <a:lnTo>
                  <a:pt x="1753" y="1392"/>
                </a:lnTo>
                <a:lnTo>
                  <a:pt x="1747" y="1384"/>
                </a:lnTo>
                <a:lnTo>
                  <a:pt x="1738" y="1378"/>
                </a:lnTo>
                <a:lnTo>
                  <a:pt x="1730" y="1373"/>
                </a:lnTo>
                <a:lnTo>
                  <a:pt x="1720" y="1371"/>
                </a:lnTo>
                <a:lnTo>
                  <a:pt x="1711" y="1370"/>
                </a:lnTo>
                <a:lnTo>
                  <a:pt x="1711" y="1370"/>
                </a:lnTo>
                <a:lnTo>
                  <a:pt x="1701" y="1371"/>
                </a:lnTo>
                <a:lnTo>
                  <a:pt x="1691" y="1373"/>
                </a:lnTo>
                <a:lnTo>
                  <a:pt x="1683" y="1378"/>
                </a:lnTo>
                <a:lnTo>
                  <a:pt x="1675" y="1384"/>
                </a:lnTo>
                <a:lnTo>
                  <a:pt x="1669" y="1392"/>
                </a:lnTo>
                <a:lnTo>
                  <a:pt x="1664" y="1401"/>
                </a:lnTo>
                <a:lnTo>
                  <a:pt x="1661" y="1410"/>
                </a:lnTo>
                <a:lnTo>
                  <a:pt x="1660" y="1420"/>
                </a:lnTo>
                <a:lnTo>
                  <a:pt x="1660" y="14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4FE6901-27A7-4EEC-AC35-0D33DDD2458C}"/>
              </a:ext>
            </a:extLst>
          </p:cNvPr>
          <p:cNvSpPr>
            <a:spLocks/>
          </p:cNvSpPr>
          <p:nvPr/>
        </p:nvSpPr>
        <p:spPr bwMode="auto">
          <a:xfrm>
            <a:off x="4407310" y="799463"/>
            <a:ext cx="1420283" cy="1725720"/>
          </a:xfrm>
          <a:custGeom>
            <a:avLst/>
            <a:gdLst>
              <a:gd name="T0" fmla="*/ 149 w 1023"/>
              <a:gd name="T1" fmla="*/ 0 h 1243"/>
              <a:gd name="T2" fmla="*/ 138 w 1023"/>
              <a:gd name="T3" fmla="*/ 21 h 1243"/>
              <a:gd name="T4" fmla="*/ 90 w 1023"/>
              <a:gd name="T5" fmla="*/ 10 h 1243"/>
              <a:gd name="T6" fmla="*/ 37 w 1023"/>
              <a:gd name="T7" fmla="*/ 27 h 1243"/>
              <a:gd name="T8" fmla="*/ 10 w 1023"/>
              <a:gd name="T9" fmla="*/ 57 h 1243"/>
              <a:gd name="T10" fmla="*/ 0 w 1023"/>
              <a:gd name="T11" fmla="*/ 104 h 1243"/>
              <a:gd name="T12" fmla="*/ 13 w 1023"/>
              <a:gd name="T13" fmla="*/ 162 h 1243"/>
              <a:gd name="T14" fmla="*/ 22 w 1023"/>
              <a:gd name="T15" fmla="*/ 191 h 1243"/>
              <a:gd name="T16" fmla="*/ 19 w 1023"/>
              <a:gd name="T17" fmla="*/ 206 h 1243"/>
              <a:gd name="T18" fmla="*/ 54 w 1023"/>
              <a:gd name="T19" fmla="*/ 215 h 1243"/>
              <a:gd name="T20" fmla="*/ 97 w 1023"/>
              <a:gd name="T21" fmla="*/ 231 h 1243"/>
              <a:gd name="T22" fmla="*/ 105 w 1023"/>
              <a:gd name="T23" fmla="*/ 264 h 1243"/>
              <a:gd name="T24" fmla="*/ 78 w 1023"/>
              <a:gd name="T25" fmla="*/ 296 h 1243"/>
              <a:gd name="T26" fmla="*/ 72 w 1023"/>
              <a:gd name="T27" fmla="*/ 442 h 1243"/>
              <a:gd name="T28" fmla="*/ 135 w 1023"/>
              <a:gd name="T29" fmla="*/ 519 h 1243"/>
              <a:gd name="T30" fmla="*/ 144 w 1023"/>
              <a:gd name="T31" fmla="*/ 567 h 1243"/>
              <a:gd name="T32" fmla="*/ 201 w 1023"/>
              <a:gd name="T33" fmla="*/ 561 h 1243"/>
              <a:gd name="T34" fmla="*/ 262 w 1023"/>
              <a:gd name="T35" fmla="*/ 601 h 1243"/>
              <a:gd name="T36" fmla="*/ 293 w 1023"/>
              <a:gd name="T37" fmla="*/ 728 h 1243"/>
              <a:gd name="T38" fmla="*/ 312 w 1023"/>
              <a:gd name="T39" fmla="*/ 865 h 1243"/>
              <a:gd name="T40" fmla="*/ 302 w 1023"/>
              <a:gd name="T41" fmla="*/ 957 h 1243"/>
              <a:gd name="T42" fmla="*/ 242 w 1023"/>
              <a:gd name="T43" fmla="*/ 1065 h 1243"/>
              <a:gd name="T44" fmla="*/ 201 w 1023"/>
              <a:gd name="T45" fmla="*/ 1135 h 1243"/>
              <a:gd name="T46" fmla="*/ 179 w 1023"/>
              <a:gd name="T47" fmla="*/ 1220 h 1243"/>
              <a:gd name="T48" fmla="*/ 199 w 1023"/>
              <a:gd name="T49" fmla="*/ 1239 h 1243"/>
              <a:gd name="T50" fmla="*/ 276 w 1023"/>
              <a:gd name="T51" fmla="*/ 1227 h 1243"/>
              <a:gd name="T52" fmla="*/ 304 w 1023"/>
              <a:gd name="T53" fmla="*/ 1174 h 1243"/>
              <a:gd name="T54" fmla="*/ 314 w 1023"/>
              <a:gd name="T55" fmla="*/ 1119 h 1243"/>
              <a:gd name="T56" fmla="*/ 508 w 1023"/>
              <a:gd name="T57" fmla="*/ 987 h 1243"/>
              <a:gd name="T58" fmla="*/ 828 w 1023"/>
              <a:gd name="T59" fmla="*/ 1030 h 1243"/>
              <a:gd name="T60" fmla="*/ 865 w 1023"/>
              <a:gd name="T61" fmla="*/ 1077 h 1243"/>
              <a:gd name="T62" fmla="*/ 903 w 1023"/>
              <a:gd name="T63" fmla="*/ 1083 h 1243"/>
              <a:gd name="T64" fmla="*/ 889 w 1023"/>
              <a:gd name="T65" fmla="*/ 998 h 1243"/>
              <a:gd name="T66" fmla="*/ 854 w 1023"/>
              <a:gd name="T67" fmla="*/ 903 h 1243"/>
              <a:gd name="T68" fmla="*/ 831 w 1023"/>
              <a:gd name="T69" fmla="*/ 866 h 1243"/>
              <a:gd name="T70" fmla="*/ 780 w 1023"/>
              <a:gd name="T71" fmla="*/ 875 h 1243"/>
              <a:gd name="T72" fmla="*/ 711 w 1023"/>
              <a:gd name="T73" fmla="*/ 885 h 1243"/>
              <a:gd name="T74" fmla="*/ 495 w 1023"/>
              <a:gd name="T75" fmla="*/ 868 h 1243"/>
              <a:gd name="T76" fmla="*/ 526 w 1023"/>
              <a:gd name="T77" fmla="*/ 762 h 1243"/>
              <a:gd name="T78" fmla="*/ 564 w 1023"/>
              <a:gd name="T79" fmla="*/ 755 h 1243"/>
              <a:gd name="T80" fmla="*/ 580 w 1023"/>
              <a:gd name="T81" fmla="*/ 719 h 1243"/>
              <a:gd name="T82" fmla="*/ 626 w 1023"/>
              <a:gd name="T83" fmla="*/ 668 h 1243"/>
              <a:gd name="T84" fmla="*/ 1015 w 1023"/>
              <a:gd name="T85" fmla="*/ 260 h 1243"/>
              <a:gd name="T86" fmla="*/ 1019 w 1023"/>
              <a:gd name="T87" fmla="*/ 216 h 1243"/>
              <a:gd name="T88" fmla="*/ 986 w 1023"/>
              <a:gd name="T89" fmla="*/ 206 h 1243"/>
              <a:gd name="T90" fmla="*/ 935 w 1023"/>
              <a:gd name="T91" fmla="*/ 249 h 1243"/>
              <a:gd name="T92" fmla="*/ 753 w 1023"/>
              <a:gd name="T93" fmla="*/ 445 h 1243"/>
              <a:gd name="T94" fmla="*/ 605 w 1023"/>
              <a:gd name="T95" fmla="*/ 502 h 1243"/>
              <a:gd name="T96" fmla="*/ 558 w 1023"/>
              <a:gd name="T97" fmla="*/ 415 h 1243"/>
              <a:gd name="T98" fmla="*/ 538 w 1023"/>
              <a:gd name="T99" fmla="*/ 379 h 1243"/>
              <a:gd name="T100" fmla="*/ 515 w 1023"/>
              <a:gd name="T101" fmla="*/ 319 h 1243"/>
              <a:gd name="T102" fmla="*/ 433 w 1023"/>
              <a:gd name="T103" fmla="*/ 195 h 1243"/>
              <a:gd name="T104" fmla="*/ 355 w 1023"/>
              <a:gd name="T105" fmla="*/ 137 h 1243"/>
              <a:gd name="T106" fmla="*/ 288 w 1023"/>
              <a:gd name="T107" fmla="*/ 128 h 1243"/>
              <a:gd name="T108" fmla="*/ 233 w 1023"/>
              <a:gd name="T109" fmla="*/ 118 h 1243"/>
              <a:gd name="T110" fmla="*/ 215 w 1023"/>
              <a:gd name="T111" fmla="*/ 98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3" h="1243">
                <a:moveTo>
                  <a:pt x="187" y="57"/>
                </a:moveTo>
                <a:lnTo>
                  <a:pt x="187" y="36"/>
                </a:lnTo>
                <a:lnTo>
                  <a:pt x="177" y="43"/>
                </a:lnTo>
                <a:lnTo>
                  <a:pt x="173" y="9"/>
                </a:lnTo>
                <a:lnTo>
                  <a:pt x="161" y="26"/>
                </a:lnTo>
                <a:lnTo>
                  <a:pt x="149" y="0"/>
                </a:lnTo>
                <a:lnTo>
                  <a:pt x="149" y="0"/>
                </a:lnTo>
                <a:lnTo>
                  <a:pt x="147" y="8"/>
                </a:lnTo>
                <a:lnTo>
                  <a:pt x="146" y="14"/>
                </a:lnTo>
                <a:lnTo>
                  <a:pt x="144" y="20"/>
                </a:lnTo>
                <a:lnTo>
                  <a:pt x="144" y="20"/>
                </a:lnTo>
                <a:lnTo>
                  <a:pt x="143" y="21"/>
                </a:lnTo>
                <a:lnTo>
                  <a:pt x="141" y="21"/>
                </a:lnTo>
                <a:lnTo>
                  <a:pt x="138" y="21"/>
                </a:lnTo>
                <a:lnTo>
                  <a:pt x="134" y="18"/>
                </a:lnTo>
                <a:lnTo>
                  <a:pt x="132" y="24"/>
                </a:lnTo>
                <a:lnTo>
                  <a:pt x="132" y="24"/>
                </a:lnTo>
                <a:lnTo>
                  <a:pt x="116" y="18"/>
                </a:lnTo>
                <a:lnTo>
                  <a:pt x="99" y="12"/>
                </a:lnTo>
                <a:lnTo>
                  <a:pt x="99" y="12"/>
                </a:lnTo>
                <a:lnTo>
                  <a:pt x="90" y="10"/>
                </a:lnTo>
                <a:lnTo>
                  <a:pt x="84" y="9"/>
                </a:lnTo>
                <a:lnTo>
                  <a:pt x="80" y="9"/>
                </a:lnTo>
                <a:lnTo>
                  <a:pt x="72" y="14"/>
                </a:lnTo>
                <a:lnTo>
                  <a:pt x="72" y="14"/>
                </a:lnTo>
                <a:lnTo>
                  <a:pt x="54" y="18"/>
                </a:lnTo>
                <a:lnTo>
                  <a:pt x="54" y="18"/>
                </a:lnTo>
                <a:lnTo>
                  <a:pt x="37" y="27"/>
                </a:lnTo>
                <a:lnTo>
                  <a:pt x="19" y="40"/>
                </a:lnTo>
                <a:lnTo>
                  <a:pt x="19" y="40"/>
                </a:lnTo>
                <a:lnTo>
                  <a:pt x="15" y="44"/>
                </a:lnTo>
                <a:lnTo>
                  <a:pt x="13" y="49"/>
                </a:lnTo>
                <a:lnTo>
                  <a:pt x="12" y="54"/>
                </a:lnTo>
                <a:lnTo>
                  <a:pt x="10" y="57"/>
                </a:lnTo>
                <a:lnTo>
                  <a:pt x="10" y="57"/>
                </a:lnTo>
                <a:lnTo>
                  <a:pt x="10" y="68"/>
                </a:lnTo>
                <a:lnTo>
                  <a:pt x="10" y="75"/>
                </a:lnTo>
                <a:lnTo>
                  <a:pt x="8" y="81"/>
                </a:lnTo>
                <a:lnTo>
                  <a:pt x="8" y="81"/>
                </a:lnTo>
                <a:lnTo>
                  <a:pt x="2" y="93"/>
                </a:lnTo>
                <a:lnTo>
                  <a:pt x="0" y="100"/>
                </a:lnTo>
                <a:lnTo>
                  <a:pt x="0" y="104"/>
                </a:lnTo>
                <a:lnTo>
                  <a:pt x="1" y="108"/>
                </a:lnTo>
                <a:lnTo>
                  <a:pt x="1" y="108"/>
                </a:lnTo>
                <a:lnTo>
                  <a:pt x="8" y="126"/>
                </a:lnTo>
                <a:lnTo>
                  <a:pt x="13" y="139"/>
                </a:lnTo>
                <a:lnTo>
                  <a:pt x="13" y="139"/>
                </a:lnTo>
                <a:lnTo>
                  <a:pt x="13" y="150"/>
                </a:lnTo>
                <a:lnTo>
                  <a:pt x="13" y="162"/>
                </a:lnTo>
                <a:lnTo>
                  <a:pt x="13" y="162"/>
                </a:lnTo>
                <a:lnTo>
                  <a:pt x="13" y="164"/>
                </a:lnTo>
                <a:lnTo>
                  <a:pt x="12" y="167"/>
                </a:lnTo>
                <a:lnTo>
                  <a:pt x="12" y="170"/>
                </a:lnTo>
                <a:lnTo>
                  <a:pt x="13" y="174"/>
                </a:lnTo>
                <a:lnTo>
                  <a:pt x="13" y="174"/>
                </a:lnTo>
                <a:lnTo>
                  <a:pt x="22" y="191"/>
                </a:lnTo>
                <a:lnTo>
                  <a:pt x="22" y="191"/>
                </a:lnTo>
                <a:lnTo>
                  <a:pt x="20" y="192"/>
                </a:lnTo>
                <a:lnTo>
                  <a:pt x="16" y="195"/>
                </a:lnTo>
                <a:lnTo>
                  <a:pt x="14" y="198"/>
                </a:lnTo>
                <a:lnTo>
                  <a:pt x="14" y="200"/>
                </a:lnTo>
                <a:lnTo>
                  <a:pt x="15" y="204"/>
                </a:lnTo>
                <a:lnTo>
                  <a:pt x="19" y="206"/>
                </a:lnTo>
                <a:lnTo>
                  <a:pt x="19" y="206"/>
                </a:lnTo>
                <a:lnTo>
                  <a:pt x="24" y="210"/>
                </a:lnTo>
                <a:lnTo>
                  <a:pt x="28" y="212"/>
                </a:lnTo>
                <a:lnTo>
                  <a:pt x="38" y="215"/>
                </a:lnTo>
                <a:lnTo>
                  <a:pt x="48" y="216"/>
                </a:lnTo>
                <a:lnTo>
                  <a:pt x="54" y="215"/>
                </a:lnTo>
                <a:lnTo>
                  <a:pt x="54" y="215"/>
                </a:lnTo>
                <a:lnTo>
                  <a:pt x="63" y="215"/>
                </a:lnTo>
                <a:lnTo>
                  <a:pt x="66" y="215"/>
                </a:lnTo>
                <a:lnTo>
                  <a:pt x="68" y="215"/>
                </a:lnTo>
                <a:lnTo>
                  <a:pt x="68" y="215"/>
                </a:lnTo>
                <a:lnTo>
                  <a:pt x="79" y="222"/>
                </a:lnTo>
                <a:lnTo>
                  <a:pt x="97" y="231"/>
                </a:lnTo>
                <a:lnTo>
                  <a:pt x="97" y="231"/>
                </a:lnTo>
                <a:lnTo>
                  <a:pt x="109" y="237"/>
                </a:lnTo>
                <a:lnTo>
                  <a:pt x="114" y="240"/>
                </a:lnTo>
                <a:lnTo>
                  <a:pt x="117" y="254"/>
                </a:lnTo>
                <a:lnTo>
                  <a:pt x="117" y="254"/>
                </a:lnTo>
                <a:lnTo>
                  <a:pt x="113" y="258"/>
                </a:lnTo>
                <a:lnTo>
                  <a:pt x="108" y="260"/>
                </a:lnTo>
                <a:lnTo>
                  <a:pt x="105" y="264"/>
                </a:lnTo>
                <a:lnTo>
                  <a:pt x="105" y="264"/>
                </a:lnTo>
                <a:lnTo>
                  <a:pt x="102" y="269"/>
                </a:lnTo>
                <a:lnTo>
                  <a:pt x="94" y="275"/>
                </a:lnTo>
                <a:lnTo>
                  <a:pt x="88" y="281"/>
                </a:lnTo>
                <a:lnTo>
                  <a:pt x="82" y="287"/>
                </a:lnTo>
                <a:lnTo>
                  <a:pt x="82" y="287"/>
                </a:lnTo>
                <a:lnTo>
                  <a:pt x="78" y="296"/>
                </a:lnTo>
                <a:lnTo>
                  <a:pt x="73" y="311"/>
                </a:lnTo>
                <a:lnTo>
                  <a:pt x="66" y="336"/>
                </a:lnTo>
                <a:lnTo>
                  <a:pt x="66" y="336"/>
                </a:lnTo>
                <a:lnTo>
                  <a:pt x="66" y="344"/>
                </a:lnTo>
                <a:lnTo>
                  <a:pt x="66" y="359"/>
                </a:lnTo>
                <a:lnTo>
                  <a:pt x="68" y="401"/>
                </a:lnTo>
                <a:lnTo>
                  <a:pt x="72" y="442"/>
                </a:lnTo>
                <a:lnTo>
                  <a:pt x="74" y="461"/>
                </a:lnTo>
                <a:lnTo>
                  <a:pt x="74" y="461"/>
                </a:lnTo>
                <a:lnTo>
                  <a:pt x="85" y="470"/>
                </a:lnTo>
                <a:lnTo>
                  <a:pt x="105" y="490"/>
                </a:lnTo>
                <a:lnTo>
                  <a:pt x="127" y="509"/>
                </a:lnTo>
                <a:lnTo>
                  <a:pt x="133" y="515"/>
                </a:lnTo>
                <a:lnTo>
                  <a:pt x="135" y="519"/>
                </a:lnTo>
                <a:lnTo>
                  <a:pt x="135" y="519"/>
                </a:lnTo>
                <a:lnTo>
                  <a:pt x="135" y="527"/>
                </a:lnTo>
                <a:lnTo>
                  <a:pt x="137" y="541"/>
                </a:lnTo>
                <a:lnTo>
                  <a:pt x="140" y="557"/>
                </a:lnTo>
                <a:lnTo>
                  <a:pt x="141" y="563"/>
                </a:lnTo>
                <a:lnTo>
                  <a:pt x="144" y="567"/>
                </a:lnTo>
                <a:lnTo>
                  <a:pt x="144" y="567"/>
                </a:lnTo>
                <a:lnTo>
                  <a:pt x="147" y="568"/>
                </a:lnTo>
                <a:lnTo>
                  <a:pt x="153" y="569"/>
                </a:lnTo>
                <a:lnTo>
                  <a:pt x="168" y="568"/>
                </a:lnTo>
                <a:lnTo>
                  <a:pt x="187" y="567"/>
                </a:lnTo>
                <a:lnTo>
                  <a:pt x="187" y="567"/>
                </a:lnTo>
                <a:lnTo>
                  <a:pt x="192" y="564"/>
                </a:lnTo>
                <a:lnTo>
                  <a:pt x="201" y="561"/>
                </a:lnTo>
                <a:lnTo>
                  <a:pt x="216" y="553"/>
                </a:lnTo>
                <a:lnTo>
                  <a:pt x="251" y="579"/>
                </a:lnTo>
                <a:lnTo>
                  <a:pt x="251" y="579"/>
                </a:lnTo>
                <a:lnTo>
                  <a:pt x="254" y="585"/>
                </a:lnTo>
                <a:lnTo>
                  <a:pt x="258" y="592"/>
                </a:lnTo>
                <a:lnTo>
                  <a:pt x="262" y="601"/>
                </a:lnTo>
                <a:lnTo>
                  <a:pt x="262" y="601"/>
                </a:lnTo>
                <a:lnTo>
                  <a:pt x="268" y="615"/>
                </a:lnTo>
                <a:lnTo>
                  <a:pt x="276" y="631"/>
                </a:lnTo>
                <a:lnTo>
                  <a:pt x="283" y="647"/>
                </a:lnTo>
                <a:lnTo>
                  <a:pt x="286" y="654"/>
                </a:lnTo>
                <a:lnTo>
                  <a:pt x="286" y="654"/>
                </a:lnTo>
                <a:lnTo>
                  <a:pt x="288" y="678"/>
                </a:lnTo>
                <a:lnTo>
                  <a:pt x="293" y="728"/>
                </a:lnTo>
                <a:lnTo>
                  <a:pt x="300" y="798"/>
                </a:lnTo>
                <a:lnTo>
                  <a:pt x="300" y="798"/>
                </a:lnTo>
                <a:lnTo>
                  <a:pt x="305" y="830"/>
                </a:lnTo>
                <a:lnTo>
                  <a:pt x="308" y="853"/>
                </a:lnTo>
                <a:lnTo>
                  <a:pt x="311" y="861"/>
                </a:lnTo>
                <a:lnTo>
                  <a:pt x="312" y="865"/>
                </a:lnTo>
                <a:lnTo>
                  <a:pt x="312" y="865"/>
                </a:lnTo>
                <a:lnTo>
                  <a:pt x="317" y="866"/>
                </a:lnTo>
                <a:lnTo>
                  <a:pt x="323" y="865"/>
                </a:lnTo>
                <a:lnTo>
                  <a:pt x="331" y="865"/>
                </a:lnTo>
                <a:lnTo>
                  <a:pt x="332" y="877"/>
                </a:lnTo>
                <a:lnTo>
                  <a:pt x="332" y="877"/>
                </a:lnTo>
                <a:lnTo>
                  <a:pt x="324" y="902"/>
                </a:lnTo>
                <a:lnTo>
                  <a:pt x="302" y="957"/>
                </a:lnTo>
                <a:lnTo>
                  <a:pt x="277" y="1016"/>
                </a:lnTo>
                <a:lnTo>
                  <a:pt x="268" y="1036"/>
                </a:lnTo>
                <a:lnTo>
                  <a:pt x="264" y="1044"/>
                </a:lnTo>
                <a:lnTo>
                  <a:pt x="262" y="1047"/>
                </a:lnTo>
                <a:lnTo>
                  <a:pt x="262" y="1047"/>
                </a:lnTo>
                <a:lnTo>
                  <a:pt x="252" y="1056"/>
                </a:lnTo>
                <a:lnTo>
                  <a:pt x="242" y="1065"/>
                </a:lnTo>
                <a:lnTo>
                  <a:pt x="234" y="1076"/>
                </a:lnTo>
                <a:lnTo>
                  <a:pt x="227" y="1088"/>
                </a:lnTo>
                <a:lnTo>
                  <a:pt x="227" y="1088"/>
                </a:lnTo>
                <a:lnTo>
                  <a:pt x="211" y="1113"/>
                </a:lnTo>
                <a:lnTo>
                  <a:pt x="205" y="1125"/>
                </a:lnTo>
                <a:lnTo>
                  <a:pt x="201" y="1135"/>
                </a:lnTo>
                <a:lnTo>
                  <a:pt x="201" y="1135"/>
                </a:lnTo>
                <a:lnTo>
                  <a:pt x="188" y="1172"/>
                </a:lnTo>
                <a:lnTo>
                  <a:pt x="181" y="1196"/>
                </a:lnTo>
                <a:lnTo>
                  <a:pt x="180" y="1205"/>
                </a:lnTo>
                <a:lnTo>
                  <a:pt x="179" y="1212"/>
                </a:lnTo>
                <a:lnTo>
                  <a:pt x="179" y="1212"/>
                </a:lnTo>
                <a:lnTo>
                  <a:pt x="179" y="1215"/>
                </a:lnTo>
                <a:lnTo>
                  <a:pt x="179" y="1220"/>
                </a:lnTo>
                <a:lnTo>
                  <a:pt x="177" y="1224"/>
                </a:lnTo>
                <a:lnTo>
                  <a:pt x="179" y="1229"/>
                </a:lnTo>
                <a:lnTo>
                  <a:pt x="180" y="1232"/>
                </a:lnTo>
                <a:lnTo>
                  <a:pt x="183" y="1235"/>
                </a:lnTo>
                <a:lnTo>
                  <a:pt x="189" y="1238"/>
                </a:lnTo>
                <a:lnTo>
                  <a:pt x="199" y="1239"/>
                </a:lnTo>
                <a:lnTo>
                  <a:pt x="199" y="1239"/>
                </a:lnTo>
                <a:lnTo>
                  <a:pt x="222" y="1243"/>
                </a:lnTo>
                <a:lnTo>
                  <a:pt x="233" y="1243"/>
                </a:lnTo>
                <a:lnTo>
                  <a:pt x="242" y="1242"/>
                </a:lnTo>
                <a:lnTo>
                  <a:pt x="252" y="1241"/>
                </a:lnTo>
                <a:lnTo>
                  <a:pt x="260" y="1237"/>
                </a:lnTo>
                <a:lnTo>
                  <a:pt x="268" y="1233"/>
                </a:lnTo>
                <a:lnTo>
                  <a:pt x="276" y="1227"/>
                </a:lnTo>
                <a:lnTo>
                  <a:pt x="276" y="1227"/>
                </a:lnTo>
                <a:lnTo>
                  <a:pt x="282" y="1220"/>
                </a:lnTo>
                <a:lnTo>
                  <a:pt x="288" y="1212"/>
                </a:lnTo>
                <a:lnTo>
                  <a:pt x="293" y="1203"/>
                </a:lnTo>
                <a:lnTo>
                  <a:pt x="298" y="1194"/>
                </a:lnTo>
                <a:lnTo>
                  <a:pt x="301" y="1183"/>
                </a:lnTo>
                <a:lnTo>
                  <a:pt x="304" y="1174"/>
                </a:lnTo>
                <a:lnTo>
                  <a:pt x="306" y="1165"/>
                </a:lnTo>
                <a:lnTo>
                  <a:pt x="306" y="1158"/>
                </a:lnTo>
                <a:lnTo>
                  <a:pt x="306" y="1158"/>
                </a:lnTo>
                <a:lnTo>
                  <a:pt x="307" y="1144"/>
                </a:lnTo>
                <a:lnTo>
                  <a:pt x="310" y="1134"/>
                </a:lnTo>
                <a:lnTo>
                  <a:pt x="312" y="1125"/>
                </a:lnTo>
                <a:lnTo>
                  <a:pt x="314" y="1119"/>
                </a:lnTo>
                <a:lnTo>
                  <a:pt x="314" y="1119"/>
                </a:lnTo>
                <a:lnTo>
                  <a:pt x="319" y="1111"/>
                </a:lnTo>
                <a:lnTo>
                  <a:pt x="331" y="1096"/>
                </a:lnTo>
                <a:lnTo>
                  <a:pt x="367" y="1052"/>
                </a:lnTo>
                <a:lnTo>
                  <a:pt x="417" y="992"/>
                </a:lnTo>
                <a:lnTo>
                  <a:pt x="508" y="987"/>
                </a:lnTo>
                <a:lnTo>
                  <a:pt x="508" y="987"/>
                </a:lnTo>
                <a:lnTo>
                  <a:pt x="518" y="991"/>
                </a:lnTo>
                <a:lnTo>
                  <a:pt x="530" y="993"/>
                </a:lnTo>
                <a:lnTo>
                  <a:pt x="530" y="993"/>
                </a:lnTo>
                <a:lnTo>
                  <a:pt x="723" y="985"/>
                </a:lnTo>
                <a:lnTo>
                  <a:pt x="787" y="983"/>
                </a:lnTo>
                <a:lnTo>
                  <a:pt x="787" y="983"/>
                </a:lnTo>
                <a:lnTo>
                  <a:pt x="828" y="1030"/>
                </a:lnTo>
                <a:lnTo>
                  <a:pt x="828" y="1030"/>
                </a:lnTo>
                <a:lnTo>
                  <a:pt x="834" y="1039"/>
                </a:lnTo>
                <a:lnTo>
                  <a:pt x="840" y="1046"/>
                </a:lnTo>
                <a:lnTo>
                  <a:pt x="847" y="1059"/>
                </a:lnTo>
                <a:lnTo>
                  <a:pt x="855" y="1070"/>
                </a:lnTo>
                <a:lnTo>
                  <a:pt x="859" y="1075"/>
                </a:lnTo>
                <a:lnTo>
                  <a:pt x="865" y="1077"/>
                </a:lnTo>
                <a:lnTo>
                  <a:pt x="865" y="1077"/>
                </a:lnTo>
                <a:lnTo>
                  <a:pt x="877" y="1083"/>
                </a:lnTo>
                <a:lnTo>
                  <a:pt x="884" y="1087"/>
                </a:lnTo>
                <a:lnTo>
                  <a:pt x="890" y="1088"/>
                </a:lnTo>
                <a:lnTo>
                  <a:pt x="895" y="1088"/>
                </a:lnTo>
                <a:lnTo>
                  <a:pt x="900" y="1087"/>
                </a:lnTo>
                <a:lnTo>
                  <a:pt x="903" y="1083"/>
                </a:lnTo>
                <a:lnTo>
                  <a:pt x="906" y="1076"/>
                </a:lnTo>
                <a:lnTo>
                  <a:pt x="906" y="1076"/>
                </a:lnTo>
                <a:lnTo>
                  <a:pt x="906" y="1065"/>
                </a:lnTo>
                <a:lnTo>
                  <a:pt x="904" y="1053"/>
                </a:lnTo>
                <a:lnTo>
                  <a:pt x="901" y="1039"/>
                </a:lnTo>
                <a:lnTo>
                  <a:pt x="897" y="1024"/>
                </a:lnTo>
                <a:lnTo>
                  <a:pt x="889" y="998"/>
                </a:lnTo>
                <a:lnTo>
                  <a:pt x="880" y="979"/>
                </a:lnTo>
                <a:lnTo>
                  <a:pt x="880" y="979"/>
                </a:lnTo>
                <a:lnTo>
                  <a:pt x="876" y="965"/>
                </a:lnTo>
                <a:lnTo>
                  <a:pt x="871" y="950"/>
                </a:lnTo>
                <a:lnTo>
                  <a:pt x="865" y="929"/>
                </a:lnTo>
                <a:lnTo>
                  <a:pt x="854" y="903"/>
                </a:lnTo>
                <a:lnTo>
                  <a:pt x="854" y="903"/>
                </a:lnTo>
                <a:lnTo>
                  <a:pt x="849" y="891"/>
                </a:lnTo>
                <a:lnTo>
                  <a:pt x="847" y="881"/>
                </a:lnTo>
                <a:lnTo>
                  <a:pt x="846" y="871"/>
                </a:lnTo>
                <a:lnTo>
                  <a:pt x="846" y="868"/>
                </a:lnTo>
                <a:lnTo>
                  <a:pt x="843" y="867"/>
                </a:lnTo>
                <a:lnTo>
                  <a:pt x="831" y="866"/>
                </a:lnTo>
                <a:lnTo>
                  <a:pt x="831" y="866"/>
                </a:lnTo>
                <a:lnTo>
                  <a:pt x="814" y="867"/>
                </a:lnTo>
                <a:lnTo>
                  <a:pt x="800" y="867"/>
                </a:lnTo>
                <a:lnTo>
                  <a:pt x="788" y="869"/>
                </a:lnTo>
                <a:lnTo>
                  <a:pt x="784" y="871"/>
                </a:lnTo>
                <a:lnTo>
                  <a:pt x="782" y="872"/>
                </a:lnTo>
                <a:lnTo>
                  <a:pt x="782" y="872"/>
                </a:lnTo>
                <a:lnTo>
                  <a:pt x="780" y="875"/>
                </a:lnTo>
                <a:lnTo>
                  <a:pt x="775" y="878"/>
                </a:lnTo>
                <a:lnTo>
                  <a:pt x="770" y="880"/>
                </a:lnTo>
                <a:lnTo>
                  <a:pt x="758" y="889"/>
                </a:lnTo>
                <a:lnTo>
                  <a:pt x="758" y="889"/>
                </a:lnTo>
                <a:lnTo>
                  <a:pt x="736" y="886"/>
                </a:lnTo>
                <a:lnTo>
                  <a:pt x="721" y="885"/>
                </a:lnTo>
                <a:lnTo>
                  <a:pt x="711" y="885"/>
                </a:lnTo>
                <a:lnTo>
                  <a:pt x="711" y="885"/>
                </a:lnTo>
                <a:lnTo>
                  <a:pt x="686" y="883"/>
                </a:lnTo>
                <a:lnTo>
                  <a:pt x="635" y="877"/>
                </a:lnTo>
                <a:lnTo>
                  <a:pt x="563" y="868"/>
                </a:lnTo>
                <a:lnTo>
                  <a:pt x="563" y="868"/>
                </a:lnTo>
                <a:lnTo>
                  <a:pt x="527" y="868"/>
                </a:lnTo>
                <a:lnTo>
                  <a:pt x="495" y="868"/>
                </a:lnTo>
                <a:lnTo>
                  <a:pt x="495" y="821"/>
                </a:lnTo>
                <a:lnTo>
                  <a:pt x="503" y="819"/>
                </a:lnTo>
                <a:lnTo>
                  <a:pt x="508" y="773"/>
                </a:lnTo>
                <a:lnTo>
                  <a:pt x="508" y="773"/>
                </a:lnTo>
                <a:lnTo>
                  <a:pt x="514" y="767"/>
                </a:lnTo>
                <a:lnTo>
                  <a:pt x="521" y="764"/>
                </a:lnTo>
                <a:lnTo>
                  <a:pt x="526" y="762"/>
                </a:lnTo>
                <a:lnTo>
                  <a:pt x="530" y="761"/>
                </a:lnTo>
                <a:lnTo>
                  <a:pt x="530" y="761"/>
                </a:lnTo>
                <a:lnTo>
                  <a:pt x="550" y="760"/>
                </a:lnTo>
                <a:lnTo>
                  <a:pt x="558" y="759"/>
                </a:lnTo>
                <a:lnTo>
                  <a:pt x="562" y="756"/>
                </a:lnTo>
                <a:lnTo>
                  <a:pt x="564" y="755"/>
                </a:lnTo>
                <a:lnTo>
                  <a:pt x="564" y="755"/>
                </a:lnTo>
                <a:lnTo>
                  <a:pt x="569" y="749"/>
                </a:lnTo>
                <a:lnTo>
                  <a:pt x="573" y="741"/>
                </a:lnTo>
                <a:lnTo>
                  <a:pt x="578" y="730"/>
                </a:lnTo>
                <a:lnTo>
                  <a:pt x="578" y="730"/>
                </a:lnTo>
                <a:lnTo>
                  <a:pt x="576" y="729"/>
                </a:lnTo>
                <a:lnTo>
                  <a:pt x="578" y="724"/>
                </a:lnTo>
                <a:lnTo>
                  <a:pt x="580" y="719"/>
                </a:lnTo>
                <a:lnTo>
                  <a:pt x="584" y="714"/>
                </a:lnTo>
                <a:lnTo>
                  <a:pt x="590" y="707"/>
                </a:lnTo>
                <a:lnTo>
                  <a:pt x="598" y="700"/>
                </a:lnTo>
                <a:lnTo>
                  <a:pt x="598" y="700"/>
                </a:lnTo>
                <a:lnTo>
                  <a:pt x="612" y="684"/>
                </a:lnTo>
                <a:lnTo>
                  <a:pt x="622" y="674"/>
                </a:lnTo>
                <a:lnTo>
                  <a:pt x="626" y="668"/>
                </a:lnTo>
                <a:lnTo>
                  <a:pt x="627" y="665"/>
                </a:lnTo>
                <a:lnTo>
                  <a:pt x="630" y="634"/>
                </a:lnTo>
                <a:lnTo>
                  <a:pt x="961" y="297"/>
                </a:lnTo>
                <a:lnTo>
                  <a:pt x="961" y="297"/>
                </a:lnTo>
                <a:lnTo>
                  <a:pt x="981" y="283"/>
                </a:lnTo>
                <a:lnTo>
                  <a:pt x="999" y="271"/>
                </a:lnTo>
                <a:lnTo>
                  <a:pt x="1015" y="260"/>
                </a:lnTo>
                <a:lnTo>
                  <a:pt x="1015" y="260"/>
                </a:lnTo>
                <a:lnTo>
                  <a:pt x="1020" y="254"/>
                </a:lnTo>
                <a:lnTo>
                  <a:pt x="1022" y="247"/>
                </a:lnTo>
                <a:lnTo>
                  <a:pt x="1023" y="239"/>
                </a:lnTo>
                <a:lnTo>
                  <a:pt x="1023" y="230"/>
                </a:lnTo>
                <a:lnTo>
                  <a:pt x="1021" y="222"/>
                </a:lnTo>
                <a:lnTo>
                  <a:pt x="1019" y="216"/>
                </a:lnTo>
                <a:lnTo>
                  <a:pt x="1014" y="210"/>
                </a:lnTo>
                <a:lnTo>
                  <a:pt x="1008" y="206"/>
                </a:lnTo>
                <a:lnTo>
                  <a:pt x="1008" y="206"/>
                </a:lnTo>
                <a:lnTo>
                  <a:pt x="1003" y="205"/>
                </a:lnTo>
                <a:lnTo>
                  <a:pt x="997" y="205"/>
                </a:lnTo>
                <a:lnTo>
                  <a:pt x="991" y="205"/>
                </a:lnTo>
                <a:lnTo>
                  <a:pt x="986" y="206"/>
                </a:lnTo>
                <a:lnTo>
                  <a:pt x="981" y="209"/>
                </a:lnTo>
                <a:lnTo>
                  <a:pt x="977" y="211"/>
                </a:lnTo>
                <a:lnTo>
                  <a:pt x="967" y="219"/>
                </a:lnTo>
                <a:lnTo>
                  <a:pt x="967" y="219"/>
                </a:lnTo>
                <a:lnTo>
                  <a:pt x="949" y="236"/>
                </a:lnTo>
                <a:lnTo>
                  <a:pt x="935" y="249"/>
                </a:lnTo>
                <a:lnTo>
                  <a:pt x="935" y="249"/>
                </a:lnTo>
                <a:lnTo>
                  <a:pt x="921" y="266"/>
                </a:lnTo>
                <a:lnTo>
                  <a:pt x="914" y="277"/>
                </a:lnTo>
                <a:lnTo>
                  <a:pt x="914" y="277"/>
                </a:lnTo>
                <a:lnTo>
                  <a:pt x="908" y="284"/>
                </a:lnTo>
                <a:lnTo>
                  <a:pt x="908" y="284"/>
                </a:lnTo>
                <a:lnTo>
                  <a:pt x="858" y="337"/>
                </a:lnTo>
                <a:lnTo>
                  <a:pt x="753" y="445"/>
                </a:lnTo>
                <a:lnTo>
                  <a:pt x="602" y="601"/>
                </a:lnTo>
                <a:lnTo>
                  <a:pt x="602" y="601"/>
                </a:lnTo>
                <a:lnTo>
                  <a:pt x="604" y="588"/>
                </a:lnTo>
                <a:lnTo>
                  <a:pt x="606" y="558"/>
                </a:lnTo>
                <a:lnTo>
                  <a:pt x="606" y="540"/>
                </a:lnTo>
                <a:lnTo>
                  <a:pt x="606" y="521"/>
                </a:lnTo>
                <a:lnTo>
                  <a:pt x="605" y="502"/>
                </a:lnTo>
                <a:lnTo>
                  <a:pt x="602" y="486"/>
                </a:lnTo>
                <a:lnTo>
                  <a:pt x="602" y="486"/>
                </a:lnTo>
                <a:lnTo>
                  <a:pt x="597" y="472"/>
                </a:lnTo>
                <a:lnTo>
                  <a:pt x="590" y="457"/>
                </a:lnTo>
                <a:lnTo>
                  <a:pt x="581" y="444"/>
                </a:lnTo>
                <a:lnTo>
                  <a:pt x="573" y="432"/>
                </a:lnTo>
                <a:lnTo>
                  <a:pt x="558" y="415"/>
                </a:lnTo>
                <a:lnTo>
                  <a:pt x="552" y="408"/>
                </a:lnTo>
                <a:lnTo>
                  <a:pt x="552" y="408"/>
                </a:lnTo>
                <a:lnTo>
                  <a:pt x="554" y="407"/>
                </a:lnTo>
                <a:lnTo>
                  <a:pt x="554" y="403"/>
                </a:lnTo>
                <a:lnTo>
                  <a:pt x="549" y="395"/>
                </a:lnTo>
                <a:lnTo>
                  <a:pt x="538" y="379"/>
                </a:lnTo>
                <a:lnTo>
                  <a:pt x="538" y="379"/>
                </a:lnTo>
                <a:lnTo>
                  <a:pt x="519" y="354"/>
                </a:lnTo>
                <a:lnTo>
                  <a:pt x="515" y="348"/>
                </a:lnTo>
                <a:lnTo>
                  <a:pt x="520" y="330"/>
                </a:lnTo>
                <a:lnTo>
                  <a:pt x="520" y="330"/>
                </a:lnTo>
                <a:lnTo>
                  <a:pt x="520" y="330"/>
                </a:lnTo>
                <a:lnTo>
                  <a:pt x="519" y="326"/>
                </a:lnTo>
                <a:lnTo>
                  <a:pt x="515" y="319"/>
                </a:lnTo>
                <a:lnTo>
                  <a:pt x="508" y="305"/>
                </a:lnTo>
                <a:lnTo>
                  <a:pt x="508" y="305"/>
                </a:lnTo>
                <a:lnTo>
                  <a:pt x="473" y="248"/>
                </a:lnTo>
                <a:lnTo>
                  <a:pt x="473" y="248"/>
                </a:lnTo>
                <a:lnTo>
                  <a:pt x="465" y="236"/>
                </a:lnTo>
                <a:lnTo>
                  <a:pt x="444" y="211"/>
                </a:lnTo>
                <a:lnTo>
                  <a:pt x="433" y="195"/>
                </a:lnTo>
                <a:lnTo>
                  <a:pt x="420" y="182"/>
                </a:lnTo>
                <a:lnTo>
                  <a:pt x="409" y="170"/>
                </a:lnTo>
                <a:lnTo>
                  <a:pt x="399" y="162"/>
                </a:lnTo>
                <a:lnTo>
                  <a:pt x="399" y="162"/>
                </a:lnTo>
                <a:lnTo>
                  <a:pt x="383" y="151"/>
                </a:lnTo>
                <a:lnTo>
                  <a:pt x="369" y="143"/>
                </a:lnTo>
                <a:lnTo>
                  <a:pt x="355" y="137"/>
                </a:lnTo>
                <a:lnTo>
                  <a:pt x="337" y="133"/>
                </a:lnTo>
                <a:lnTo>
                  <a:pt x="337" y="133"/>
                </a:lnTo>
                <a:lnTo>
                  <a:pt x="319" y="131"/>
                </a:lnTo>
                <a:lnTo>
                  <a:pt x="307" y="128"/>
                </a:lnTo>
                <a:lnTo>
                  <a:pt x="296" y="128"/>
                </a:lnTo>
                <a:lnTo>
                  <a:pt x="288" y="128"/>
                </a:lnTo>
                <a:lnTo>
                  <a:pt x="288" y="128"/>
                </a:lnTo>
                <a:lnTo>
                  <a:pt x="274" y="131"/>
                </a:lnTo>
                <a:lnTo>
                  <a:pt x="256" y="133"/>
                </a:lnTo>
                <a:lnTo>
                  <a:pt x="233" y="137"/>
                </a:lnTo>
                <a:lnTo>
                  <a:pt x="233" y="137"/>
                </a:lnTo>
                <a:lnTo>
                  <a:pt x="233" y="133"/>
                </a:lnTo>
                <a:lnTo>
                  <a:pt x="233" y="123"/>
                </a:lnTo>
                <a:lnTo>
                  <a:pt x="233" y="118"/>
                </a:lnTo>
                <a:lnTo>
                  <a:pt x="232" y="112"/>
                </a:lnTo>
                <a:lnTo>
                  <a:pt x="229" y="108"/>
                </a:lnTo>
                <a:lnTo>
                  <a:pt x="227" y="104"/>
                </a:lnTo>
                <a:lnTo>
                  <a:pt x="227" y="104"/>
                </a:lnTo>
                <a:lnTo>
                  <a:pt x="223" y="102"/>
                </a:lnTo>
                <a:lnTo>
                  <a:pt x="219" y="99"/>
                </a:lnTo>
                <a:lnTo>
                  <a:pt x="215" y="98"/>
                </a:lnTo>
                <a:lnTo>
                  <a:pt x="211" y="99"/>
                </a:lnTo>
                <a:lnTo>
                  <a:pt x="210" y="99"/>
                </a:lnTo>
                <a:lnTo>
                  <a:pt x="204" y="78"/>
                </a:lnTo>
                <a:lnTo>
                  <a:pt x="207" y="50"/>
                </a:lnTo>
                <a:lnTo>
                  <a:pt x="187" y="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4C41BD0-B67C-46C7-9FF1-F31BC6546C0E}"/>
              </a:ext>
            </a:extLst>
          </p:cNvPr>
          <p:cNvSpPr>
            <a:spLocks noEditPoints="1"/>
          </p:cNvSpPr>
          <p:nvPr/>
        </p:nvSpPr>
        <p:spPr bwMode="auto">
          <a:xfrm>
            <a:off x="7830911" y="827444"/>
            <a:ext cx="1653382" cy="1594423"/>
          </a:xfrm>
          <a:custGeom>
            <a:avLst/>
            <a:gdLst>
              <a:gd name="T0" fmla="*/ 23 w 1318"/>
              <a:gd name="T1" fmla="*/ 1224 h 1271"/>
              <a:gd name="T2" fmla="*/ 69 w 1318"/>
              <a:gd name="T3" fmla="*/ 1211 h 1271"/>
              <a:gd name="T4" fmla="*/ 65 w 1318"/>
              <a:gd name="T5" fmla="*/ 1163 h 1271"/>
              <a:gd name="T6" fmla="*/ 17 w 1318"/>
              <a:gd name="T7" fmla="*/ 1158 h 1271"/>
              <a:gd name="T8" fmla="*/ 526 w 1318"/>
              <a:gd name="T9" fmla="*/ 118 h 1271"/>
              <a:gd name="T10" fmla="*/ 516 w 1318"/>
              <a:gd name="T11" fmla="*/ 137 h 1271"/>
              <a:gd name="T12" fmla="*/ 551 w 1318"/>
              <a:gd name="T13" fmla="*/ 157 h 1271"/>
              <a:gd name="T14" fmla="*/ 569 w 1318"/>
              <a:gd name="T15" fmla="*/ 192 h 1271"/>
              <a:gd name="T16" fmla="*/ 610 w 1318"/>
              <a:gd name="T17" fmla="*/ 254 h 1271"/>
              <a:gd name="T18" fmla="*/ 634 w 1318"/>
              <a:gd name="T19" fmla="*/ 347 h 1271"/>
              <a:gd name="T20" fmla="*/ 611 w 1318"/>
              <a:gd name="T21" fmla="*/ 422 h 1271"/>
              <a:gd name="T22" fmla="*/ 681 w 1318"/>
              <a:gd name="T23" fmla="*/ 697 h 1271"/>
              <a:gd name="T24" fmla="*/ 710 w 1318"/>
              <a:gd name="T25" fmla="*/ 828 h 1271"/>
              <a:gd name="T26" fmla="*/ 149 w 1318"/>
              <a:gd name="T27" fmla="*/ 1179 h 1271"/>
              <a:gd name="T28" fmla="*/ 133 w 1318"/>
              <a:gd name="T29" fmla="*/ 1224 h 1271"/>
              <a:gd name="T30" fmla="*/ 253 w 1318"/>
              <a:gd name="T31" fmla="*/ 1271 h 1271"/>
              <a:gd name="T32" fmla="*/ 306 w 1318"/>
              <a:gd name="T33" fmla="*/ 1231 h 1271"/>
              <a:gd name="T34" fmla="*/ 288 w 1318"/>
              <a:gd name="T35" fmla="*/ 1215 h 1271"/>
              <a:gd name="T36" fmla="*/ 235 w 1318"/>
              <a:gd name="T37" fmla="*/ 1188 h 1271"/>
              <a:gd name="T38" fmla="*/ 755 w 1318"/>
              <a:gd name="T39" fmla="*/ 924 h 1271"/>
              <a:gd name="T40" fmla="*/ 804 w 1318"/>
              <a:gd name="T41" fmla="*/ 909 h 1271"/>
              <a:gd name="T42" fmla="*/ 825 w 1318"/>
              <a:gd name="T43" fmla="*/ 895 h 1271"/>
              <a:gd name="T44" fmla="*/ 842 w 1318"/>
              <a:gd name="T45" fmla="*/ 870 h 1271"/>
              <a:gd name="T46" fmla="*/ 889 w 1318"/>
              <a:gd name="T47" fmla="*/ 855 h 1271"/>
              <a:gd name="T48" fmla="*/ 897 w 1318"/>
              <a:gd name="T49" fmla="*/ 875 h 1271"/>
              <a:gd name="T50" fmla="*/ 741 w 1318"/>
              <a:gd name="T51" fmla="*/ 1061 h 1271"/>
              <a:gd name="T52" fmla="*/ 679 w 1318"/>
              <a:gd name="T53" fmla="*/ 1129 h 1271"/>
              <a:gd name="T54" fmla="*/ 665 w 1318"/>
              <a:gd name="T55" fmla="*/ 1219 h 1271"/>
              <a:gd name="T56" fmla="*/ 779 w 1318"/>
              <a:gd name="T57" fmla="*/ 1213 h 1271"/>
              <a:gd name="T58" fmla="*/ 792 w 1318"/>
              <a:gd name="T59" fmla="*/ 1182 h 1271"/>
              <a:gd name="T60" fmla="*/ 794 w 1318"/>
              <a:gd name="T61" fmla="*/ 1108 h 1271"/>
              <a:gd name="T62" fmla="*/ 1074 w 1318"/>
              <a:gd name="T63" fmla="*/ 1026 h 1271"/>
              <a:gd name="T64" fmla="*/ 1143 w 1318"/>
              <a:gd name="T65" fmla="*/ 1098 h 1271"/>
              <a:gd name="T66" fmla="*/ 1171 w 1318"/>
              <a:gd name="T67" fmla="*/ 1106 h 1271"/>
              <a:gd name="T68" fmla="*/ 1282 w 1318"/>
              <a:gd name="T69" fmla="*/ 1034 h 1271"/>
              <a:gd name="T70" fmla="*/ 1312 w 1318"/>
              <a:gd name="T71" fmla="*/ 971 h 1271"/>
              <a:gd name="T72" fmla="*/ 1274 w 1318"/>
              <a:gd name="T73" fmla="*/ 939 h 1271"/>
              <a:gd name="T74" fmla="*/ 1167 w 1318"/>
              <a:gd name="T75" fmla="*/ 947 h 1271"/>
              <a:gd name="T76" fmla="*/ 1110 w 1318"/>
              <a:gd name="T77" fmla="*/ 789 h 1271"/>
              <a:gd name="T78" fmla="*/ 1190 w 1318"/>
              <a:gd name="T79" fmla="*/ 753 h 1271"/>
              <a:gd name="T80" fmla="*/ 1236 w 1318"/>
              <a:gd name="T81" fmla="*/ 656 h 1271"/>
              <a:gd name="T82" fmla="*/ 1242 w 1318"/>
              <a:gd name="T83" fmla="*/ 523 h 1271"/>
              <a:gd name="T84" fmla="*/ 1212 w 1318"/>
              <a:gd name="T85" fmla="*/ 424 h 1271"/>
              <a:gd name="T86" fmla="*/ 1121 w 1318"/>
              <a:gd name="T87" fmla="*/ 334 h 1271"/>
              <a:gd name="T88" fmla="*/ 1045 w 1318"/>
              <a:gd name="T89" fmla="*/ 228 h 1271"/>
              <a:gd name="T90" fmla="*/ 963 w 1318"/>
              <a:gd name="T91" fmla="*/ 171 h 1271"/>
              <a:gd name="T92" fmla="*/ 796 w 1318"/>
              <a:gd name="T93" fmla="*/ 169 h 1271"/>
              <a:gd name="T94" fmla="*/ 782 w 1318"/>
              <a:gd name="T95" fmla="*/ 131 h 1271"/>
              <a:gd name="T96" fmla="*/ 758 w 1318"/>
              <a:gd name="T97" fmla="*/ 55 h 1271"/>
              <a:gd name="T98" fmla="*/ 717 w 1318"/>
              <a:gd name="T99" fmla="*/ 18 h 1271"/>
              <a:gd name="T100" fmla="*/ 689 w 1318"/>
              <a:gd name="T101" fmla="*/ 4 h 1271"/>
              <a:gd name="T102" fmla="*/ 651 w 1318"/>
              <a:gd name="T103" fmla="*/ 4 h 1271"/>
              <a:gd name="T104" fmla="*/ 576 w 1318"/>
              <a:gd name="T105" fmla="*/ 38 h 1271"/>
              <a:gd name="T106" fmla="*/ 557 w 1318"/>
              <a:gd name="T107" fmla="*/ 89 h 1271"/>
              <a:gd name="T108" fmla="*/ 844 w 1318"/>
              <a:gd name="T109" fmla="*/ 549 h 1271"/>
              <a:gd name="T110" fmla="*/ 885 w 1318"/>
              <a:gd name="T111" fmla="*/ 591 h 1271"/>
              <a:gd name="T112" fmla="*/ 872 w 1318"/>
              <a:gd name="T113" fmla="*/ 735 h 1271"/>
              <a:gd name="T114" fmla="*/ 814 w 1318"/>
              <a:gd name="T115" fmla="*/ 809 h 1271"/>
              <a:gd name="T116" fmla="*/ 784 w 1318"/>
              <a:gd name="T117" fmla="*/ 783 h 1271"/>
              <a:gd name="T118" fmla="*/ 758 w 1318"/>
              <a:gd name="T119" fmla="*/ 624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8" h="1271">
                <a:moveTo>
                  <a:pt x="0" y="1189"/>
                </a:moveTo>
                <a:lnTo>
                  <a:pt x="0" y="1189"/>
                </a:lnTo>
                <a:lnTo>
                  <a:pt x="0" y="1197"/>
                </a:lnTo>
                <a:lnTo>
                  <a:pt x="3" y="1204"/>
                </a:lnTo>
                <a:lnTo>
                  <a:pt x="6" y="1211"/>
                </a:lnTo>
                <a:lnTo>
                  <a:pt x="11" y="1216"/>
                </a:lnTo>
                <a:lnTo>
                  <a:pt x="17" y="1221"/>
                </a:lnTo>
                <a:lnTo>
                  <a:pt x="23" y="1224"/>
                </a:lnTo>
                <a:lnTo>
                  <a:pt x="31" y="1227"/>
                </a:lnTo>
                <a:lnTo>
                  <a:pt x="38" y="1228"/>
                </a:lnTo>
                <a:lnTo>
                  <a:pt x="38" y="1228"/>
                </a:lnTo>
                <a:lnTo>
                  <a:pt x="46" y="1227"/>
                </a:lnTo>
                <a:lnTo>
                  <a:pt x="53" y="1224"/>
                </a:lnTo>
                <a:lnTo>
                  <a:pt x="59" y="1221"/>
                </a:lnTo>
                <a:lnTo>
                  <a:pt x="65" y="1216"/>
                </a:lnTo>
                <a:lnTo>
                  <a:pt x="69" y="1211"/>
                </a:lnTo>
                <a:lnTo>
                  <a:pt x="73" y="1204"/>
                </a:lnTo>
                <a:lnTo>
                  <a:pt x="75" y="1197"/>
                </a:lnTo>
                <a:lnTo>
                  <a:pt x="76" y="1189"/>
                </a:lnTo>
                <a:lnTo>
                  <a:pt x="76" y="1189"/>
                </a:lnTo>
                <a:lnTo>
                  <a:pt x="75" y="1182"/>
                </a:lnTo>
                <a:lnTo>
                  <a:pt x="73" y="1175"/>
                </a:lnTo>
                <a:lnTo>
                  <a:pt x="69" y="1168"/>
                </a:lnTo>
                <a:lnTo>
                  <a:pt x="65" y="1163"/>
                </a:lnTo>
                <a:lnTo>
                  <a:pt x="59" y="1158"/>
                </a:lnTo>
                <a:lnTo>
                  <a:pt x="53" y="1155"/>
                </a:lnTo>
                <a:lnTo>
                  <a:pt x="46" y="1152"/>
                </a:lnTo>
                <a:lnTo>
                  <a:pt x="38" y="1151"/>
                </a:lnTo>
                <a:lnTo>
                  <a:pt x="38" y="1151"/>
                </a:lnTo>
                <a:lnTo>
                  <a:pt x="31" y="1152"/>
                </a:lnTo>
                <a:lnTo>
                  <a:pt x="23" y="1155"/>
                </a:lnTo>
                <a:lnTo>
                  <a:pt x="17" y="1158"/>
                </a:lnTo>
                <a:lnTo>
                  <a:pt x="11" y="1163"/>
                </a:lnTo>
                <a:lnTo>
                  <a:pt x="6" y="1168"/>
                </a:lnTo>
                <a:lnTo>
                  <a:pt x="3" y="1175"/>
                </a:lnTo>
                <a:lnTo>
                  <a:pt x="0" y="1182"/>
                </a:lnTo>
                <a:lnTo>
                  <a:pt x="0" y="1189"/>
                </a:lnTo>
                <a:lnTo>
                  <a:pt x="0" y="1189"/>
                </a:lnTo>
                <a:close/>
                <a:moveTo>
                  <a:pt x="548" y="118"/>
                </a:moveTo>
                <a:lnTo>
                  <a:pt x="526" y="118"/>
                </a:lnTo>
                <a:lnTo>
                  <a:pt x="544" y="132"/>
                </a:lnTo>
                <a:lnTo>
                  <a:pt x="544" y="132"/>
                </a:lnTo>
                <a:lnTo>
                  <a:pt x="544" y="133"/>
                </a:lnTo>
                <a:lnTo>
                  <a:pt x="541" y="136"/>
                </a:lnTo>
                <a:lnTo>
                  <a:pt x="536" y="138"/>
                </a:lnTo>
                <a:lnTo>
                  <a:pt x="529" y="139"/>
                </a:lnTo>
                <a:lnTo>
                  <a:pt x="529" y="139"/>
                </a:lnTo>
                <a:lnTo>
                  <a:pt x="516" y="137"/>
                </a:lnTo>
                <a:lnTo>
                  <a:pt x="511" y="137"/>
                </a:lnTo>
                <a:lnTo>
                  <a:pt x="511" y="137"/>
                </a:lnTo>
                <a:lnTo>
                  <a:pt x="523" y="147"/>
                </a:lnTo>
                <a:lnTo>
                  <a:pt x="534" y="154"/>
                </a:lnTo>
                <a:lnTo>
                  <a:pt x="540" y="156"/>
                </a:lnTo>
                <a:lnTo>
                  <a:pt x="544" y="157"/>
                </a:lnTo>
                <a:lnTo>
                  <a:pt x="544" y="157"/>
                </a:lnTo>
                <a:lnTo>
                  <a:pt x="551" y="157"/>
                </a:lnTo>
                <a:lnTo>
                  <a:pt x="556" y="160"/>
                </a:lnTo>
                <a:lnTo>
                  <a:pt x="560" y="161"/>
                </a:lnTo>
                <a:lnTo>
                  <a:pt x="536" y="190"/>
                </a:lnTo>
                <a:lnTo>
                  <a:pt x="566" y="184"/>
                </a:lnTo>
                <a:lnTo>
                  <a:pt x="566" y="184"/>
                </a:lnTo>
                <a:lnTo>
                  <a:pt x="566" y="186"/>
                </a:lnTo>
                <a:lnTo>
                  <a:pt x="569" y="192"/>
                </a:lnTo>
                <a:lnTo>
                  <a:pt x="569" y="192"/>
                </a:lnTo>
                <a:lnTo>
                  <a:pt x="572" y="196"/>
                </a:lnTo>
                <a:lnTo>
                  <a:pt x="579" y="202"/>
                </a:lnTo>
                <a:lnTo>
                  <a:pt x="587" y="209"/>
                </a:lnTo>
                <a:lnTo>
                  <a:pt x="587" y="209"/>
                </a:lnTo>
                <a:lnTo>
                  <a:pt x="597" y="226"/>
                </a:lnTo>
                <a:lnTo>
                  <a:pt x="604" y="240"/>
                </a:lnTo>
                <a:lnTo>
                  <a:pt x="610" y="254"/>
                </a:lnTo>
                <a:lnTo>
                  <a:pt x="610" y="254"/>
                </a:lnTo>
                <a:lnTo>
                  <a:pt x="613" y="261"/>
                </a:lnTo>
                <a:lnTo>
                  <a:pt x="619" y="269"/>
                </a:lnTo>
                <a:lnTo>
                  <a:pt x="635" y="286"/>
                </a:lnTo>
                <a:lnTo>
                  <a:pt x="651" y="302"/>
                </a:lnTo>
                <a:lnTo>
                  <a:pt x="657" y="308"/>
                </a:lnTo>
                <a:lnTo>
                  <a:pt x="657" y="308"/>
                </a:lnTo>
                <a:lnTo>
                  <a:pt x="649" y="320"/>
                </a:lnTo>
                <a:lnTo>
                  <a:pt x="634" y="347"/>
                </a:lnTo>
                <a:lnTo>
                  <a:pt x="625" y="363"/>
                </a:lnTo>
                <a:lnTo>
                  <a:pt x="617" y="378"/>
                </a:lnTo>
                <a:lnTo>
                  <a:pt x="612" y="393"/>
                </a:lnTo>
                <a:lnTo>
                  <a:pt x="611" y="399"/>
                </a:lnTo>
                <a:lnTo>
                  <a:pt x="610" y="404"/>
                </a:lnTo>
                <a:lnTo>
                  <a:pt x="610" y="404"/>
                </a:lnTo>
                <a:lnTo>
                  <a:pt x="610" y="412"/>
                </a:lnTo>
                <a:lnTo>
                  <a:pt x="611" y="422"/>
                </a:lnTo>
                <a:lnTo>
                  <a:pt x="613" y="439"/>
                </a:lnTo>
                <a:lnTo>
                  <a:pt x="618" y="455"/>
                </a:lnTo>
                <a:lnTo>
                  <a:pt x="645" y="557"/>
                </a:lnTo>
                <a:lnTo>
                  <a:pt x="647" y="592"/>
                </a:lnTo>
                <a:lnTo>
                  <a:pt x="667" y="599"/>
                </a:lnTo>
                <a:lnTo>
                  <a:pt x="667" y="599"/>
                </a:lnTo>
                <a:lnTo>
                  <a:pt x="675" y="654"/>
                </a:lnTo>
                <a:lnTo>
                  <a:pt x="681" y="697"/>
                </a:lnTo>
                <a:lnTo>
                  <a:pt x="684" y="716"/>
                </a:lnTo>
                <a:lnTo>
                  <a:pt x="688" y="730"/>
                </a:lnTo>
                <a:lnTo>
                  <a:pt x="688" y="730"/>
                </a:lnTo>
                <a:lnTo>
                  <a:pt x="701" y="783"/>
                </a:lnTo>
                <a:lnTo>
                  <a:pt x="708" y="812"/>
                </a:lnTo>
                <a:lnTo>
                  <a:pt x="708" y="812"/>
                </a:lnTo>
                <a:lnTo>
                  <a:pt x="710" y="821"/>
                </a:lnTo>
                <a:lnTo>
                  <a:pt x="710" y="828"/>
                </a:lnTo>
                <a:lnTo>
                  <a:pt x="708" y="835"/>
                </a:lnTo>
                <a:lnTo>
                  <a:pt x="708" y="835"/>
                </a:lnTo>
                <a:lnTo>
                  <a:pt x="705" y="861"/>
                </a:lnTo>
                <a:lnTo>
                  <a:pt x="702" y="882"/>
                </a:lnTo>
                <a:lnTo>
                  <a:pt x="702" y="882"/>
                </a:lnTo>
                <a:lnTo>
                  <a:pt x="428" y="1028"/>
                </a:lnTo>
                <a:lnTo>
                  <a:pt x="240" y="1129"/>
                </a:lnTo>
                <a:lnTo>
                  <a:pt x="149" y="1179"/>
                </a:lnTo>
                <a:lnTo>
                  <a:pt x="149" y="1179"/>
                </a:lnTo>
                <a:lnTo>
                  <a:pt x="143" y="1186"/>
                </a:lnTo>
                <a:lnTo>
                  <a:pt x="136" y="1198"/>
                </a:lnTo>
                <a:lnTo>
                  <a:pt x="133" y="1211"/>
                </a:lnTo>
                <a:lnTo>
                  <a:pt x="131" y="1217"/>
                </a:lnTo>
                <a:lnTo>
                  <a:pt x="131" y="1222"/>
                </a:lnTo>
                <a:lnTo>
                  <a:pt x="131" y="1222"/>
                </a:lnTo>
                <a:lnTo>
                  <a:pt x="133" y="1224"/>
                </a:lnTo>
                <a:lnTo>
                  <a:pt x="136" y="1227"/>
                </a:lnTo>
                <a:lnTo>
                  <a:pt x="149" y="1234"/>
                </a:lnTo>
                <a:lnTo>
                  <a:pt x="166" y="1242"/>
                </a:lnTo>
                <a:lnTo>
                  <a:pt x="187" y="1251"/>
                </a:lnTo>
                <a:lnTo>
                  <a:pt x="208" y="1259"/>
                </a:lnTo>
                <a:lnTo>
                  <a:pt x="228" y="1265"/>
                </a:lnTo>
                <a:lnTo>
                  <a:pt x="243" y="1270"/>
                </a:lnTo>
                <a:lnTo>
                  <a:pt x="253" y="1271"/>
                </a:lnTo>
                <a:lnTo>
                  <a:pt x="253" y="1271"/>
                </a:lnTo>
                <a:lnTo>
                  <a:pt x="259" y="1269"/>
                </a:lnTo>
                <a:lnTo>
                  <a:pt x="267" y="1265"/>
                </a:lnTo>
                <a:lnTo>
                  <a:pt x="276" y="1260"/>
                </a:lnTo>
                <a:lnTo>
                  <a:pt x="284" y="1254"/>
                </a:lnTo>
                <a:lnTo>
                  <a:pt x="298" y="1241"/>
                </a:lnTo>
                <a:lnTo>
                  <a:pt x="303" y="1236"/>
                </a:lnTo>
                <a:lnTo>
                  <a:pt x="306" y="1231"/>
                </a:lnTo>
                <a:lnTo>
                  <a:pt x="306" y="1231"/>
                </a:lnTo>
                <a:lnTo>
                  <a:pt x="306" y="1228"/>
                </a:lnTo>
                <a:lnTo>
                  <a:pt x="305" y="1225"/>
                </a:lnTo>
                <a:lnTo>
                  <a:pt x="302" y="1223"/>
                </a:lnTo>
                <a:lnTo>
                  <a:pt x="298" y="1221"/>
                </a:lnTo>
                <a:lnTo>
                  <a:pt x="291" y="1217"/>
                </a:lnTo>
                <a:lnTo>
                  <a:pt x="288" y="1215"/>
                </a:lnTo>
                <a:lnTo>
                  <a:pt x="288" y="1215"/>
                </a:lnTo>
                <a:lnTo>
                  <a:pt x="280" y="1213"/>
                </a:lnTo>
                <a:lnTo>
                  <a:pt x="265" y="1209"/>
                </a:lnTo>
                <a:lnTo>
                  <a:pt x="248" y="1200"/>
                </a:lnTo>
                <a:lnTo>
                  <a:pt x="241" y="1197"/>
                </a:lnTo>
                <a:lnTo>
                  <a:pt x="236" y="1193"/>
                </a:lnTo>
                <a:lnTo>
                  <a:pt x="236" y="1193"/>
                </a:lnTo>
                <a:lnTo>
                  <a:pt x="235" y="1191"/>
                </a:lnTo>
                <a:lnTo>
                  <a:pt x="235" y="1188"/>
                </a:lnTo>
                <a:lnTo>
                  <a:pt x="237" y="1183"/>
                </a:lnTo>
                <a:lnTo>
                  <a:pt x="241" y="1179"/>
                </a:lnTo>
                <a:lnTo>
                  <a:pt x="247" y="1173"/>
                </a:lnTo>
                <a:lnTo>
                  <a:pt x="259" y="1165"/>
                </a:lnTo>
                <a:lnTo>
                  <a:pt x="265" y="1162"/>
                </a:lnTo>
                <a:lnTo>
                  <a:pt x="749" y="924"/>
                </a:lnTo>
                <a:lnTo>
                  <a:pt x="749" y="924"/>
                </a:lnTo>
                <a:lnTo>
                  <a:pt x="755" y="924"/>
                </a:lnTo>
                <a:lnTo>
                  <a:pt x="774" y="921"/>
                </a:lnTo>
                <a:lnTo>
                  <a:pt x="774" y="921"/>
                </a:lnTo>
                <a:lnTo>
                  <a:pt x="795" y="917"/>
                </a:lnTo>
                <a:lnTo>
                  <a:pt x="802" y="914"/>
                </a:lnTo>
                <a:lnTo>
                  <a:pt x="804" y="913"/>
                </a:lnTo>
                <a:lnTo>
                  <a:pt x="804" y="911"/>
                </a:lnTo>
                <a:lnTo>
                  <a:pt x="804" y="911"/>
                </a:lnTo>
                <a:lnTo>
                  <a:pt x="804" y="909"/>
                </a:lnTo>
                <a:lnTo>
                  <a:pt x="802" y="908"/>
                </a:lnTo>
                <a:lnTo>
                  <a:pt x="798" y="907"/>
                </a:lnTo>
                <a:lnTo>
                  <a:pt x="797" y="906"/>
                </a:lnTo>
                <a:lnTo>
                  <a:pt x="797" y="905"/>
                </a:lnTo>
                <a:lnTo>
                  <a:pt x="803" y="903"/>
                </a:lnTo>
                <a:lnTo>
                  <a:pt x="803" y="903"/>
                </a:lnTo>
                <a:lnTo>
                  <a:pt x="816" y="899"/>
                </a:lnTo>
                <a:lnTo>
                  <a:pt x="825" y="895"/>
                </a:lnTo>
                <a:lnTo>
                  <a:pt x="825" y="895"/>
                </a:lnTo>
                <a:lnTo>
                  <a:pt x="828" y="891"/>
                </a:lnTo>
                <a:lnTo>
                  <a:pt x="832" y="888"/>
                </a:lnTo>
                <a:lnTo>
                  <a:pt x="838" y="881"/>
                </a:lnTo>
                <a:lnTo>
                  <a:pt x="838" y="881"/>
                </a:lnTo>
                <a:lnTo>
                  <a:pt x="840" y="877"/>
                </a:lnTo>
                <a:lnTo>
                  <a:pt x="842" y="873"/>
                </a:lnTo>
                <a:lnTo>
                  <a:pt x="842" y="870"/>
                </a:lnTo>
                <a:lnTo>
                  <a:pt x="842" y="870"/>
                </a:lnTo>
                <a:lnTo>
                  <a:pt x="851" y="864"/>
                </a:lnTo>
                <a:lnTo>
                  <a:pt x="860" y="859"/>
                </a:lnTo>
                <a:lnTo>
                  <a:pt x="865" y="858"/>
                </a:lnTo>
                <a:lnTo>
                  <a:pt x="868" y="858"/>
                </a:lnTo>
                <a:lnTo>
                  <a:pt x="868" y="858"/>
                </a:lnTo>
                <a:lnTo>
                  <a:pt x="878" y="858"/>
                </a:lnTo>
                <a:lnTo>
                  <a:pt x="889" y="855"/>
                </a:lnTo>
                <a:lnTo>
                  <a:pt x="897" y="854"/>
                </a:lnTo>
                <a:lnTo>
                  <a:pt x="902" y="852"/>
                </a:lnTo>
                <a:lnTo>
                  <a:pt x="902" y="852"/>
                </a:lnTo>
                <a:lnTo>
                  <a:pt x="902" y="852"/>
                </a:lnTo>
                <a:lnTo>
                  <a:pt x="902" y="854"/>
                </a:lnTo>
                <a:lnTo>
                  <a:pt x="901" y="861"/>
                </a:lnTo>
                <a:lnTo>
                  <a:pt x="897" y="875"/>
                </a:lnTo>
                <a:lnTo>
                  <a:pt x="897" y="875"/>
                </a:lnTo>
                <a:lnTo>
                  <a:pt x="849" y="923"/>
                </a:lnTo>
                <a:lnTo>
                  <a:pt x="812" y="962"/>
                </a:lnTo>
                <a:lnTo>
                  <a:pt x="797" y="980"/>
                </a:lnTo>
                <a:lnTo>
                  <a:pt x="786" y="994"/>
                </a:lnTo>
                <a:lnTo>
                  <a:pt x="786" y="994"/>
                </a:lnTo>
                <a:lnTo>
                  <a:pt x="756" y="1038"/>
                </a:lnTo>
                <a:lnTo>
                  <a:pt x="741" y="1061"/>
                </a:lnTo>
                <a:lnTo>
                  <a:pt x="741" y="1061"/>
                </a:lnTo>
                <a:lnTo>
                  <a:pt x="724" y="1070"/>
                </a:lnTo>
                <a:lnTo>
                  <a:pt x="710" y="1078"/>
                </a:lnTo>
                <a:lnTo>
                  <a:pt x="697" y="1086"/>
                </a:lnTo>
                <a:lnTo>
                  <a:pt x="697" y="1086"/>
                </a:lnTo>
                <a:lnTo>
                  <a:pt x="696" y="1088"/>
                </a:lnTo>
                <a:lnTo>
                  <a:pt x="693" y="1093"/>
                </a:lnTo>
                <a:lnTo>
                  <a:pt x="687" y="1109"/>
                </a:lnTo>
                <a:lnTo>
                  <a:pt x="679" y="1129"/>
                </a:lnTo>
                <a:lnTo>
                  <a:pt x="672" y="1152"/>
                </a:lnTo>
                <a:lnTo>
                  <a:pt x="666" y="1175"/>
                </a:lnTo>
                <a:lnTo>
                  <a:pt x="663" y="1195"/>
                </a:lnTo>
                <a:lnTo>
                  <a:pt x="663" y="1204"/>
                </a:lnTo>
                <a:lnTo>
                  <a:pt x="663" y="1211"/>
                </a:lnTo>
                <a:lnTo>
                  <a:pt x="663" y="1216"/>
                </a:lnTo>
                <a:lnTo>
                  <a:pt x="665" y="1219"/>
                </a:lnTo>
                <a:lnTo>
                  <a:pt x="665" y="1219"/>
                </a:lnTo>
                <a:lnTo>
                  <a:pt x="669" y="1221"/>
                </a:lnTo>
                <a:lnTo>
                  <a:pt x="673" y="1222"/>
                </a:lnTo>
                <a:lnTo>
                  <a:pt x="688" y="1224"/>
                </a:lnTo>
                <a:lnTo>
                  <a:pt x="706" y="1224"/>
                </a:lnTo>
                <a:lnTo>
                  <a:pt x="726" y="1223"/>
                </a:lnTo>
                <a:lnTo>
                  <a:pt x="746" y="1221"/>
                </a:lnTo>
                <a:lnTo>
                  <a:pt x="764" y="1217"/>
                </a:lnTo>
                <a:lnTo>
                  <a:pt x="779" y="1213"/>
                </a:lnTo>
                <a:lnTo>
                  <a:pt x="784" y="1211"/>
                </a:lnTo>
                <a:lnTo>
                  <a:pt x="789" y="1209"/>
                </a:lnTo>
                <a:lnTo>
                  <a:pt x="789" y="1209"/>
                </a:lnTo>
                <a:lnTo>
                  <a:pt x="791" y="1206"/>
                </a:lnTo>
                <a:lnTo>
                  <a:pt x="792" y="1203"/>
                </a:lnTo>
                <a:lnTo>
                  <a:pt x="794" y="1199"/>
                </a:lnTo>
                <a:lnTo>
                  <a:pt x="794" y="1194"/>
                </a:lnTo>
                <a:lnTo>
                  <a:pt x="792" y="1182"/>
                </a:lnTo>
                <a:lnTo>
                  <a:pt x="790" y="1171"/>
                </a:lnTo>
                <a:lnTo>
                  <a:pt x="783" y="1149"/>
                </a:lnTo>
                <a:lnTo>
                  <a:pt x="780" y="1140"/>
                </a:lnTo>
                <a:lnTo>
                  <a:pt x="780" y="1135"/>
                </a:lnTo>
                <a:lnTo>
                  <a:pt x="780" y="1135"/>
                </a:lnTo>
                <a:lnTo>
                  <a:pt x="783" y="1127"/>
                </a:lnTo>
                <a:lnTo>
                  <a:pt x="788" y="1116"/>
                </a:lnTo>
                <a:lnTo>
                  <a:pt x="794" y="1108"/>
                </a:lnTo>
                <a:lnTo>
                  <a:pt x="798" y="1102"/>
                </a:lnTo>
                <a:lnTo>
                  <a:pt x="798" y="1102"/>
                </a:lnTo>
                <a:lnTo>
                  <a:pt x="943" y="1006"/>
                </a:lnTo>
                <a:lnTo>
                  <a:pt x="943" y="1006"/>
                </a:lnTo>
                <a:lnTo>
                  <a:pt x="988" y="1014"/>
                </a:lnTo>
                <a:lnTo>
                  <a:pt x="1030" y="1021"/>
                </a:lnTo>
                <a:lnTo>
                  <a:pt x="1074" y="1026"/>
                </a:lnTo>
                <a:lnTo>
                  <a:pt x="1074" y="1026"/>
                </a:lnTo>
                <a:lnTo>
                  <a:pt x="1164" y="1034"/>
                </a:lnTo>
                <a:lnTo>
                  <a:pt x="1164" y="1034"/>
                </a:lnTo>
                <a:lnTo>
                  <a:pt x="1159" y="1044"/>
                </a:lnTo>
                <a:lnTo>
                  <a:pt x="1154" y="1055"/>
                </a:lnTo>
                <a:lnTo>
                  <a:pt x="1149" y="1068"/>
                </a:lnTo>
                <a:lnTo>
                  <a:pt x="1146" y="1080"/>
                </a:lnTo>
                <a:lnTo>
                  <a:pt x="1143" y="1092"/>
                </a:lnTo>
                <a:lnTo>
                  <a:pt x="1143" y="1098"/>
                </a:lnTo>
                <a:lnTo>
                  <a:pt x="1145" y="1102"/>
                </a:lnTo>
                <a:lnTo>
                  <a:pt x="1147" y="1105"/>
                </a:lnTo>
                <a:lnTo>
                  <a:pt x="1149" y="1109"/>
                </a:lnTo>
                <a:lnTo>
                  <a:pt x="1149" y="1109"/>
                </a:lnTo>
                <a:lnTo>
                  <a:pt x="1154" y="1110"/>
                </a:lnTo>
                <a:lnTo>
                  <a:pt x="1159" y="1110"/>
                </a:lnTo>
                <a:lnTo>
                  <a:pt x="1165" y="1109"/>
                </a:lnTo>
                <a:lnTo>
                  <a:pt x="1171" y="1106"/>
                </a:lnTo>
                <a:lnTo>
                  <a:pt x="1184" y="1100"/>
                </a:lnTo>
                <a:lnTo>
                  <a:pt x="1199" y="1091"/>
                </a:lnTo>
                <a:lnTo>
                  <a:pt x="1226" y="1073"/>
                </a:lnTo>
                <a:lnTo>
                  <a:pt x="1247" y="1060"/>
                </a:lnTo>
                <a:lnTo>
                  <a:pt x="1247" y="1060"/>
                </a:lnTo>
                <a:lnTo>
                  <a:pt x="1255" y="1054"/>
                </a:lnTo>
                <a:lnTo>
                  <a:pt x="1268" y="1045"/>
                </a:lnTo>
                <a:lnTo>
                  <a:pt x="1282" y="1034"/>
                </a:lnTo>
                <a:lnTo>
                  <a:pt x="1296" y="1021"/>
                </a:lnTo>
                <a:lnTo>
                  <a:pt x="1308" y="1008"/>
                </a:lnTo>
                <a:lnTo>
                  <a:pt x="1312" y="1001"/>
                </a:lnTo>
                <a:lnTo>
                  <a:pt x="1315" y="995"/>
                </a:lnTo>
                <a:lnTo>
                  <a:pt x="1318" y="989"/>
                </a:lnTo>
                <a:lnTo>
                  <a:pt x="1318" y="982"/>
                </a:lnTo>
                <a:lnTo>
                  <a:pt x="1315" y="976"/>
                </a:lnTo>
                <a:lnTo>
                  <a:pt x="1312" y="971"/>
                </a:lnTo>
                <a:lnTo>
                  <a:pt x="1312" y="971"/>
                </a:lnTo>
                <a:lnTo>
                  <a:pt x="1297" y="954"/>
                </a:lnTo>
                <a:lnTo>
                  <a:pt x="1289" y="944"/>
                </a:lnTo>
                <a:lnTo>
                  <a:pt x="1286" y="942"/>
                </a:lnTo>
                <a:lnTo>
                  <a:pt x="1283" y="939"/>
                </a:lnTo>
                <a:lnTo>
                  <a:pt x="1279" y="939"/>
                </a:lnTo>
                <a:lnTo>
                  <a:pt x="1274" y="939"/>
                </a:lnTo>
                <a:lnTo>
                  <a:pt x="1274" y="939"/>
                </a:lnTo>
                <a:lnTo>
                  <a:pt x="1262" y="942"/>
                </a:lnTo>
                <a:lnTo>
                  <a:pt x="1250" y="945"/>
                </a:lnTo>
                <a:lnTo>
                  <a:pt x="1236" y="950"/>
                </a:lnTo>
                <a:lnTo>
                  <a:pt x="1236" y="950"/>
                </a:lnTo>
                <a:lnTo>
                  <a:pt x="1225" y="950"/>
                </a:lnTo>
                <a:lnTo>
                  <a:pt x="1184" y="948"/>
                </a:lnTo>
                <a:lnTo>
                  <a:pt x="1184" y="948"/>
                </a:lnTo>
                <a:lnTo>
                  <a:pt x="1167" y="947"/>
                </a:lnTo>
                <a:lnTo>
                  <a:pt x="1147" y="944"/>
                </a:lnTo>
                <a:lnTo>
                  <a:pt x="1102" y="937"/>
                </a:lnTo>
                <a:lnTo>
                  <a:pt x="1050" y="927"/>
                </a:lnTo>
                <a:lnTo>
                  <a:pt x="1074" y="817"/>
                </a:lnTo>
                <a:lnTo>
                  <a:pt x="1074" y="817"/>
                </a:lnTo>
                <a:lnTo>
                  <a:pt x="1099" y="797"/>
                </a:lnTo>
                <a:lnTo>
                  <a:pt x="1099" y="797"/>
                </a:lnTo>
                <a:lnTo>
                  <a:pt x="1110" y="789"/>
                </a:lnTo>
                <a:lnTo>
                  <a:pt x="1129" y="777"/>
                </a:lnTo>
                <a:lnTo>
                  <a:pt x="1155" y="763"/>
                </a:lnTo>
                <a:lnTo>
                  <a:pt x="1155" y="763"/>
                </a:lnTo>
                <a:lnTo>
                  <a:pt x="1171" y="759"/>
                </a:lnTo>
                <a:lnTo>
                  <a:pt x="1182" y="756"/>
                </a:lnTo>
                <a:lnTo>
                  <a:pt x="1189" y="754"/>
                </a:lnTo>
                <a:lnTo>
                  <a:pt x="1189" y="754"/>
                </a:lnTo>
                <a:lnTo>
                  <a:pt x="1190" y="753"/>
                </a:lnTo>
                <a:lnTo>
                  <a:pt x="1193" y="750"/>
                </a:lnTo>
                <a:lnTo>
                  <a:pt x="1199" y="739"/>
                </a:lnTo>
                <a:lnTo>
                  <a:pt x="1205" y="722"/>
                </a:lnTo>
                <a:lnTo>
                  <a:pt x="1205" y="722"/>
                </a:lnTo>
                <a:lnTo>
                  <a:pt x="1211" y="712"/>
                </a:lnTo>
                <a:lnTo>
                  <a:pt x="1223" y="687"/>
                </a:lnTo>
                <a:lnTo>
                  <a:pt x="1230" y="672"/>
                </a:lnTo>
                <a:lnTo>
                  <a:pt x="1236" y="656"/>
                </a:lnTo>
                <a:lnTo>
                  <a:pt x="1241" y="639"/>
                </a:lnTo>
                <a:lnTo>
                  <a:pt x="1244" y="624"/>
                </a:lnTo>
                <a:lnTo>
                  <a:pt x="1244" y="624"/>
                </a:lnTo>
                <a:lnTo>
                  <a:pt x="1247" y="592"/>
                </a:lnTo>
                <a:lnTo>
                  <a:pt x="1247" y="562"/>
                </a:lnTo>
                <a:lnTo>
                  <a:pt x="1245" y="537"/>
                </a:lnTo>
                <a:lnTo>
                  <a:pt x="1243" y="529"/>
                </a:lnTo>
                <a:lnTo>
                  <a:pt x="1242" y="523"/>
                </a:lnTo>
                <a:lnTo>
                  <a:pt x="1242" y="523"/>
                </a:lnTo>
                <a:lnTo>
                  <a:pt x="1197" y="436"/>
                </a:lnTo>
                <a:lnTo>
                  <a:pt x="1197" y="436"/>
                </a:lnTo>
                <a:lnTo>
                  <a:pt x="1206" y="433"/>
                </a:lnTo>
                <a:lnTo>
                  <a:pt x="1211" y="428"/>
                </a:lnTo>
                <a:lnTo>
                  <a:pt x="1212" y="427"/>
                </a:lnTo>
                <a:lnTo>
                  <a:pt x="1212" y="424"/>
                </a:lnTo>
                <a:lnTo>
                  <a:pt x="1212" y="424"/>
                </a:lnTo>
                <a:lnTo>
                  <a:pt x="1205" y="419"/>
                </a:lnTo>
                <a:lnTo>
                  <a:pt x="1193" y="411"/>
                </a:lnTo>
                <a:lnTo>
                  <a:pt x="1178" y="400"/>
                </a:lnTo>
                <a:lnTo>
                  <a:pt x="1172" y="394"/>
                </a:lnTo>
                <a:lnTo>
                  <a:pt x="1166" y="387"/>
                </a:lnTo>
                <a:lnTo>
                  <a:pt x="1166" y="387"/>
                </a:lnTo>
                <a:lnTo>
                  <a:pt x="1148" y="365"/>
                </a:lnTo>
                <a:lnTo>
                  <a:pt x="1121" y="334"/>
                </a:lnTo>
                <a:lnTo>
                  <a:pt x="1105" y="315"/>
                </a:lnTo>
                <a:lnTo>
                  <a:pt x="1090" y="297"/>
                </a:lnTo>
                <a:lnTo>
                  <a:pt x="1078" y="278"/>
                </a:lnTo>
                <a:lnTo>
                  <a:pt x="1068" y="260"/>
                </a:lnTo>
                <a:lnTo>
                  <a:pt x="1068" y="260"/>
                </a:lnTo>
                <a:lnTo>
                  <a:pt x="1063" y="251"/>
                </a:lnTo>
                <a:lnTo>
                  <a:pt x="1058" y="244"/>
                </a:lnTo>
                <a:lnTo>
                  <a:pt x="1045" y="228"/>
                </a:lnTo>
                <a:lnTo>
                  <a:pt x="1032" y="215"/>
                </a:lnTo>
                <a:lnTo>
                  <a:pt x="1017" y="203"/>
                </a:lnTo>
                <a:lnTo>
                  <a:pt x="1004" y="193"/>
                </a:lnTo>
                <a:lnTo>
                  <a:pt x="991" y="185"/>
                </a:lnTo>
                <a:lnTo>
                  <a:pt x="981" y="179"/>
                </a:lnTo>
                <a:lnTo>
                  <a:pt x="973" y="175"/>
                </a:lnTo>
                <a:lnTo>
                  <a:pt x="973" y="175"/>
                </a:lnTo>
                <a:lnTo>
                  <a:pt x="963" y="171"/>
                </a:lnTo>
                <a:lnTo>
                  <a:pt x="952" y="167"/>
                </a:lnTo>
                <a:lnTo>
                  <a:pt x="941" y="165"/>
                </a:lnTo>
                <a:lnTo>
                  <a:pt x="926" y="163"/>
                </a:lnTo>
                <a:lnTo>
                  <a:pt x="926" y="163"/>
                </a:lnTo>
                <a:lnTo>
                  <a:pt x="844" y="166"/>
                </a:lnTo>
                <a:lnTo>
                  <a:pt x="795" y="174"/>
                </a:lnTo>
                <a:lnTo>
                  <a:pt x="795" y="174"/>
                </a:lnTo>
                <a:lnTo>
                  <a:pt x="796" y="169"/>
                </a:lnTo>
                <a:lnTo>
                  <a:pt x="798" y="159"/>
                </a:lnTo>
                <a:lnTo>
                  <a:pt x="800" y="145"/>
                </a:lnTo>
                <a:lnTo>
                  <a:pt x="798" y="141"/>
                </a:lnTo>
                <a:lnTo>
                  <a:pt x="796" y="137"/>
                </a:lnTo>
                <a:lnTo>
                  <a:pt x="796" y="137"/>
                </a:lnTo>
                <a:lnTo>
                  <a:pt x="794" y="135"/>
                </a:lnTo>
                <a:lnTo>
                  <a:pt x="790" y="132"/>
                </a:lnTo>
                <a:lnTo>
                  <a:pt x="782" y="131"/>
                </a:lnTo>
                <a:lnTo>
                  <a:pt x="774" y="131"/>
                </a:lnTo>
                <a:lnTo>
                  <a:pt x="772" y="131"/>
                </a:lnTo>
                <a:lnTo>
                  <a:pt x="770" y="82"/>
                </a:lnTo>
                <a:lnTo>
                  <a:pt x="770" y="82"/>
                </a:lnTo>
                <a:lnTo>
                  <a:pt x="766" y="73"/>
                </a:lnTo>
                <a:lnTo>
                  <a:pt x="761" y="63"/>
                </a:lnTo>
                <a:lnTo>
                  <a:pt x="761" y="63"/>
                </a:lnTo>
                <a:lnTo>
                  <a:pt x="758" y="55"/>
                </a:lnTo>
                <a:lnTo>
                  <a:pt x="754" y="47"/>
                </a:lnTo>
                <a:lnTo>
                  <a:pt x="754" y="47"/>
                </a:lnTo>
                <a:lnTo>
                  <a:pt x="752" y="43"/>
                </a:lnTo>
                <a:lnTo>
                  <a:pt x="747" y="40"/>
                </a:lnTo>
                <a:lnTo>
                  <a:pt x="735" y="31"/>
                </a:lnTo>
                <a:lnTo>
                  <a:pt x="723" y="23"/>
                </a:lnTo>
                <a:lnTo>
                  <a:pt x="717" y="18"/>
                </a:lnTo>
                <a:lnTo>
                  <a:pt x="717" y="18"/>
                </a:lnTo>
                <a:lnTo>
                  <a:pt x="716" y="14"/>
                </a:lnTo>
                <a:lnTo>
                  <a:pt x="714" y="10"/>
                </a:lnTo>
                <a:lnTo>
                  <a:pt x="713" y="7"/>
                </a:lnTo>
                <a:lnTo>
                  <a:pt x="712" y="5"/>
                </a:lnTo>
                <a:lnTo>
                  <a:pt x="710" y="4"/>
                </a:lnTo>
                <a:lnTo>
                  <a:pt x="706" y="4"/>
                </a:lnTo>
                <a:lnTo>
                  <a:pt x="706" y="4"/>
                </a:lnTo>
                <a:lnTo>
                  <a:pt x="689" y="4"/>
                </a:lnTo>
                <a:lnTo>
                  <a:pt x="676" y="4"/>
                </a:lnTo>
                <a:lnTo>
                  <a:pt x="676" y="4"/>
                </a:lnTo>
                <a:lnTo>
                  <a:pt x="671" y="2"/>
                </a:lnTo>
                <a:lnTo>
                  <a:pt x="666" y="1"/>
                </a:lnTo>
                <a:lnTo>
                  <a:pt x="663" y="0"/>
                </a:lnTo>
                <a:lnTo>
                  <a:pt x="659" y="0"/>
                </a:lnTo>
                <a:lnTo>
                  <a:pt x="655" y="1"/>
                </a:lnTo>
                <a:lnTo>
                  <a:pt x="651" y="4"/>
                </a:lnTo>
                <a:lnTo>
                  <a:pt x="651" y="4"/>
                </a:lnTo>
                <a:lnTo>
                  <a:pt x="627" y="19"/>
                </a:lnTo>
                <a:lnTo>
                  <a:pt x="627" y="19"/>
                </a:lnTo>
                <a:lnTo>
                  <a:pt x="611" y="24"/>
                </a:lnTo>
                <a:lnTo>
                  <a:pt x="599" y="28"/>
                </a:lnTo>
                <a:lnTo>
                  <a:pt x="581" y="30"/>
                </a:lnTo>
                <a:lnTo>
                  <a:pt x="581" y="30"/>
                </a:lnTo>
                <a:lnTo>
                  <a:pt x="576" y="38"/>
                </a:lnTo>
                <a:lnTo>
                  <a:pt x="574" y="44"/>
                </a:lnTo>
                <a:lnTo>
                  <a:pt x="572" y="48"/>
                </a:lnTo>
                <a:lnTo>
                  <a:pt x="572" y="48"/>
                </a:lnTo>
                <a:lnTo>
                  <a:pt x="572" y="50"/>
                </a:lnTo>
                <a:lnTo>
                  <a:pt x="570" y="53"/>
                </a:lnTo>
                <a:lnTo>
                  <a:pt x="565" y="60"/>
                </a:lnTo>
                <a:lnTo>
                  <a:pt x="557" y="69"/>
                </a:lnTo>
                <a:lnTo>
                  <a:pt x="557" y="89"/>
                </a:lnTo>
                <a:lnTo>
                  <a:pt x="552" y="102"/>
                </a:lnTo>
                <a:lnTo>
                  <a:pt x="548" y="118"/>
                </a:lnTo>
                <a:close/>
                <a:moveTo>
                  <a:pt x="766" y="484"/>
                </a:moveTo>
                <a:lnTo>
                  <a:pt x="766" y="484"/>
                </a:lnTo>
                <a:lnTo>
                  <a:pt x="801" y="515"/>
                </a:lnTo>
                <a:lnTo>
                  <a:pt x="827" y="538"/>
                </a:lnTo>
                <a:lnTo>
                  <a:pt x="837" y="545"/>
                </a:lnTo>
                <a:lnTo>
                  <a:pt x="844" y="549"/>
                </a:lnTo>
                <a:lnTo>
                  <a:pt x="844" y="549"/>
                </a:lnTo>
                <a:lnTo>
                  <a:pt x="851" y="553"/>
                </a:lnTo>
                <a:lnTo>
                  <a:pt x="857" y="557"/>
                </a:lnTo>
                <a:lnTo>
                  <a:pt x="865" y="563"/>
                </a:lnTo>
                <a:lnTo>
                  <a:pt x="871" y="572"/>
                </a:lnTo>
                <a:lnTo>
                  <a:pt x="871" y="572"/>
                </a:lnTo>
                <a:lnTo>
                  <a:pt x="880" y="586"/>
                </a:lnTo>
                <a:lnTo>
                  <a:pt x="885" y="591"/>
                </a:lnTo>
                <a:lnTo>
                  <a:pt x="885" y="591"/>
                </a:lnTo>
                <a:lnTo>
                  <a:pt x="885" y="609"/>
                </a:lnTo>
                <a:lnTo>
                  <a:pt x="884" y="650"/>
                </a:lnTo>
                <a:lnTo>
                  <a:pt x="881" y="696"/>
                </a:lnTo>
                <a:lnTo>
                  <a:pt x="879" y="715"/>
                </a:lnTo>
                <a:lnTo>
                  <a:pt x="877" y="727"/>
                </a:lnTo>
                <a:lnTo>
                  <a:pt x="877" y="727"/>
                </a:lnTo>
                <a:lnTo>
                  <a:pt x="872" y="735"/>
                </a:lnTo>
                <a:lnTo>
                  <a:pt x="867" y="744"/>
                </a:lnTo>
                <a:lnTo>
                  <a:pt x="851" y="762"/>
                </a:lnTo>
                <a:lnTo>
                  <a:pt x="836" y="780"/>
                </a:lnTo>
                <a:lnTo>
                  <a:pt x="824" y="792"/>
                </a:lnTo>
                <a:lnTo>
                  <a:pt x="824" y="792"/>
                </a:lnTo>
                <a:lnTo>
                  <a:pt x="819" y="798"/>
                </a:lnTo>
                <a:lnTo>
                  <a:pt x="815" y="803"/>
                </a:lnTo>
                <a:lnTo>
                  <a:pt x="814" y="809"/>
                </a:lnTo>
                <a:lnTo>
                  <a:pt x="812" y="813"/>
                </a:lnTo>
                <a:lnTo>
                  <a:pt x="810" y="822"/>
                </a:lnTo>
                <a:lnTo>
                  <a:pt x="810" y="825"/>
                </a:lnTo>
                <a:lnTo>
                  <a:pt x="810" y="825"/>
                </a:lnTo>
                <a:lnTo>
                  <a:pt x="792" y="800"/>
                </a:lnTo>
                <a:lnTo>
                  <a:pt x="792" y="800"/>
                </a:lnTo>
                <a:lnTo>
                  <a:pt x="789" y="794"/>
                </a:lnTo>
                <a:lnTo>
                  <a:pt x="784" y="783"/>
                </a:lnTo>
                <a:lnTo>
                  <a:pt x="779" y="770"/>
                </a:lnTo>
                <a:lnTo>
                  <a:pt x="776" y="759"/>
                </a:lnTo>
                <a:lnTo>
                  <a:pt x="776" y="759"/>
                </a:lnTo>
                <a:lnTo>
                  <a:pt x="768" y="724"/>
                </a:lnTo>
                <a:lnTo>
                  <a:pt x="765" y="699"/>
                </a:lnTo>
                <a:lnTo>
                  <a:pt x="761" y="673"/>
                </a:lnTo>
                <a:lnTo>
                  <a:pt x="761" y="673"/>
                </a:lnTo>
                <a:lnTo>
                  <a:pt x="758" y="624"/>
                </a:lnTo>
                <a:lnTo>
                  <a:pt x="755" y="601"/>
                </a:lnTo>
                <a:lnTo>
                  <a:pt x="778" y="595"/>
                </a:lnTo>
                <a:lnTo>
                  <a:pt x="766" y="4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552FD2B8-BE6B-48AC-B434-3D08778D2430}"/>
              </a:ext>
            </a:extLst>
          </p:cNvPr>
          <p:cNvSpPr>
            <a:spLocks noEditPoints="1"/>
          </p:cNvSpPr>
          <p:nvPr/>
        </p:nvSpPr>
        <p:spPr bwMode="auto">
          <a:xfrm>
            <a:off x="2328738" y="799463"/>
            <a:ext cx="1497037" cy="1594423"/>
          </a:xfrm>
          <a:custGeom>
            <a:avLst/>
            <a:gdLst>
              <a:gd name="T0" fmla="*/ 724 w 1322"/>
              <a:gd name="T1" fmla="*/ 23 h 1408"/>
              <a:gd name="T2" fmla="*/ 679 w 1322"/>
              <a:gd name="T3" fmla="*/ 57 h 1408"/>
              <a:gd name="T4" fmla="*/ 663 w 1322"/>
              <a:gd name="T5" fmla="*/ 103 h 1408"/>
              <a:gd name="T6" fmla="*/ 688 w 1322"/>
              <a:gd name="T7" fmla="*/ 175 h 1408"/>
              <a:gd name="T8" fmla="*/ 584 w 1322"/>
              <a:gd name="T9" fmla="*/ 593 h 1408"/>
              <a:gd name="T10" fmla="*/ 459 w 1322"/>
              <a:gd name="T11" fmla="*/ 887 h 1408"/>
              <a:gd name="T12" fmla="*/ 439 w 1322"/>
              <a:gd name="T13" fmla="*/ 924 h 1408"/>
              <a:gd name="T14" fmla="*/ 58 w 1322"/>
              <a:gd name="T15" fmla="*/ 1127 h 1408"/>
              <a:gd name="T16" fmla="*/ 18 w 1322"/>
              <a:gd name="T17" fmla="*/ 1127 h 1408"/>
              <a:gd name="T18" fmla="*/ 0 w 1322"/>
              <a:gd name="T19" fmla="*/ 1162 h 1408"/>
              <a:gd name="T20" fmla="*/ 24 w 1322"/>
              <a:gd name="T21" fmla="*/ 1382 h 1408"/>
              <a:gd name="T22" fmla="*/ 53 w 1322"/>
              <a:gd name="T23" fmla="*/ 1404 h 1408"/>
              <a:gd name="T24" fmla="*/ 111 w 1322"/>
              <a:gd name="T25" fmla="*/ 1406 h 1408"/>
              <a:gd name="T26" fmla="*/ 128 w 1322"/>
              <a:gd name="T27" fmla="*/ 1383 h 1408"/>
              <a:gd name="T28" fmla="*/ 492 w 1322"/>
              <a:gd name="T29" fmla="*/ 1025 h 1408"/>
              <a:gd name="T30" fmla="*/ 530 w 1322"/>
              <a:gd name="T31" fmla="*/ 1010 h 1408"/>
              <a:gd name="T32" fmla="*/ 786 w 1322"/>
              <a:gd name="T33" fmla="*/ 892 h 1408"/>
              <a:gd name="T34" fmla="*/ 803 w 1322"/>
              <a:gd name="T35" fmla="*/ 873 h 1408"/>
              <a:gd name="T36" fmla="*/ 876 w 1322"/>
              <a:gd name="T37" fmla="*/ 957 h 1408"/>
              <a:gd name="T38" fmla="*/ 869 w 1322"/>
              <a:gd name="T39" fmla="*/ 976 h 1408"/>
              <a:gd name="T40" fmla="*/ 943 w 1322"/>
              <a:gd name="T41" fmla="*/ 1114 h 1408"/>
              <a:gd name="T42" fmla="*/ 1001 w 1322"/>
              <a:gd name="T43" fmla="*/ 1213 h 1408"/>
              <a:gd name="T44" fmla="*/ 1017 w 1322"/>
              <a:gd name="T45" fmla="*/ 1359 h 1408"/>
              <a:gd name="T46" fmla="*/ 1046 w 1322"/>
              <a:gd name="T47" fmla="*/ 1389 h 1408"/>
              <a:gd name="T48" fmla="*/ 1098 w 1322"/>
              <a:gd name="T49" fmla="*/ 1381 h 1408"/>
              <a:gd name="T50" fmla="*/ 1130 w 1322"/>
              <a:gd name="T51" fmla="*/ 1360 h 1408"/>
              <a:gd name="T52" fmla="*/ 1147 w 1322"/>
              <a:gd name="T53" fmla="*/ 1318 h 1408"/>
              <a:gd name="T54" fmla="*/ 1248 w 1322"/>
              <a:gd name="T55" fmla="*/ 1336 h 1408"/>
              <a:gd name="T56" fmla="*/ 1286 w 1322"/>
              <a:gd name="T57" fmla="*/ 1313 h 1408"/>
              <a:gd name="T58" fmla="*/ 1285 w 1322"/>
              <a:gd name="T59" fmla="*/ 1276 h 1408"/>
              <a:gd name="T60" fmla="*/ 1237 w 1322"/>
              <a:gd name="T61" fmla="*/ 1241 h 1408"/>
              <a:gd name="T62" fmla="*/ 1183 w 1322"/>
              <a:gd name="T63" fmla="*/ 1177 h 1408"/>
              <a:gd name="T64" fmla="*/ 1217 w 1322"/>
              <a:gd name="T65" fmla="*/ 1118 h 1408"/>
              <a:gd name="T66" fmla="*/ 1281 w 1322"/>
              <a:gd name="T67" fmla="*/ 1062 h 1408"/>
              <a:gd name="T68" fmla="*/ 1322 w 1322"/>
              <a:gd name="T69" fmla="*/ 951 h 1408"/>
              <a:gd name="T70" fmla="*/ 1295 w 1322"/>
              <a:gd name="T71" fmla="*/ 919 h 1408"/>
              <a:gd name="T72" fmla="*/ 1300 w 1322"/>
              <a:gd name="T73" fmla="*/ 619 h 1408"/>
              <a:gd name="T74" fmla="*/ 1278 w 1322"/>
              <a:gd name="T75" fmla="*/ 523 h 1408"/>
              <a:gd name="T76" fmla="*/ 1220 w 1322"/>
              <a:gd name="T77" fmla="*/ 414 h 1408"/>
              <a:gd name="T78" fmla="*/ 1187 w 1322"/>
              <a:gd name="T79" fmla="*/ 321 h 1408"/>
              <a:gd name="T80" fmla="*/ 1125 w 1322"/>
              <a:gd name="T81" fmla="*/ 271 h 1408"/>
              <a:gd name="T82" fmla="*/ 1034 w 1322"/>
              <a:gd name="T83" fmla="*/ 200 h 1408"/>
              <a:gd name="T84" fmla="*/ 945 w 1322"/>
              <a:gd name="T85" fmla="*/ 169 h 1408"/>
              <a:gd name="T86" fmla="*/ 909 w 1322"/>
              <a:gd name="T87" fmla="*/ 106 h 1408"/>
              <a:gd name="T88" fmla="*/ 897 w 1322"/>
              <a:gd name="T89" fmla="*/ 58 h 1408"/>
              <a:gd name="T90" fmla="*/ 790 w 1322"/>
              <a:gd name="T91" fmla="*/ 20 h 1408"/>
              <a:gd name="T92" fmla="*/ 830 w 1322"/>
              <a:gd name="T93" fmla="*/ 587 h 1408"/>
              <a:gd name="T94" fmla="*/ 756 w 1322"/>
              <a:gd name="T95" fmla="*/ 770 h 1408"/>
              <a:gd name="T96" fmla="*/ 741 w 1322"/>
              <a:gd name="T97" fmla="*/ 793 h 1408"/>
              <a:gd name="T98" fmla="*/ 545 w 1322"/>
              <a:gd name="T99" fmla="*/ 915 h 1408"/>
              <a:gd name="T100" fmla="*/ 580 w 1322"/>
              <a:gd name="T101" fmla="*/ 847 h 1408"/>
              <a:gd name="T102" fmla="*/ 634 w 1322"/>
              <a:gd name="T103" fmla="*/ 742 h 1408"/>
              <a:gd name="T104" fmla="*/ 736 w 1322"/>
              <a:gd name="T105" fmla="*/ 521 h 1408"/>
              <a:gd name="T106" fmla="*/ 771 w 1322"/>
              <a:gd name="T107" fmla="*/ 485 h 1408"/>
              <a:gd name="T108" fmla="*/ 1158 w 1322"/>
              <a:gd name="T109" fmla="*/ 746 h 1408"/>
              <a:gd name="T110" fmla="*/ 1188 w 1322"/>
              <a:gd name="T111" fmla="*/ 859 h 1408"/>
              <a:gd name="T112" fmla="*/ 1183 w 1322"/>
              <a:gd name="T113" fmla="*/ 917 h 1408"/>
              <a:gd name="T114" fmla="*/ 1159 w 1322"/>
              <a:gd name="T115" fmla="*/ 947 h 1408"/>
              <a:gd name="T116" fmla="*/ 1047 w 1322"/>
              <a:gd name="T117" fmla="*/ 1056 h 1408"/>
              <a:gd name="T118" fmla="*/ 1010 w 1322"/>
              <a:gd name="T119" fmla="*/ 940 h 1408"/>
              <a:gd name="T120" fmla="*/ 991 w 1322"/>
              <a:gd name="T121" fmla="*/ 911 h 1408"/>
              <a:gd name="T122" fmla="*/ 980 w 1322"/>
              <a:gd name="T123" fmla="*/ 871 h 1408"/>
              <a:gd name="T124" fmla="*/ 1017 w 1322"/>
              <a:gd name="T125" fmla="*/ 72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2" h="1408">
                <a:moveTo>
                  <a:pt x="790" y="20"/>
                </a:moveTo>
                <a:lnTo>
                  <a:pt x="790" y="20"/>
                </a:lnTo>
                <a:lnTo>
                  <a:pt x="780" y="20"/>
                </a:lnTo>
                <a:lnTo>
                  <a:pt x="760" y="20"/>
                </a:lnTo>
                <a:lnTo>
                  <a:pt x="735" y="22"/>
                </a:lnTo>
                <a:lnTo>
                  <a:pt x="724" y="23"/>
                </a:lnTo>
                <a:lnTo>
                  <a:pt x="714" y="27"/>
                </a:lnTo>
                <a:lnTo>
                  <a:pt x="714" y="27"/>
                </a:lnTo>
                <a:lnTo>
                  <a:pt x="708" y="30"/>
                </a:lnTo>
                <a:lnTo>
                  <a:pt x="702" y="35"/>
                </a:lnTo>
                <a:lnTo>
                  <a:pt x="691" y="44"/>
                </a:lnTo>
                <a:lnTo>
                  <a:pt x="679" y="57"/>
                </a:lnTo>
                <a:lnTo>
                  <a:pt x="679" y="57"/>
                </a:lnTo>
                <a:lnTo>
                  <a:pt x="675" y="64"/>
                </a:lnTo>
                <a:lnTo>
                  <a:pt x="670" y="75"/>
                </a:lnTo>
                <a:lnTo>
                  <a:pt x="664" y="91"/>
                </a:lnTo>
                <a:lnTo>
                  <a:pt x="664" y="91"/>
                </a:lnTo>
                <a:lnTo>
                  <a:pt x="663" y="103"/>
                </a:lnTo>
                <a:lnTo>
                  <a:pt x="660" y="121"/>
                </a:lnTo>
                <a:lnTo>
                  <a:pt x="660" y="121"/>
                </a:lnTo>
                <a:lnTo>
                  <a:pt x="661" y="131"/>
                </a:lnTo>
                <a:lnTo>
                  <a:pt x="665" y="148"/>
                </a:lnTo>
                <a:lnTo>
                  <a:pt x="670" y="167"/>
                </a:lnTo>
                <a:lnTo>
                  <a:pt x="688" y="175"/>
                </a:lnTo>
                <a:lnTo>
                  <a:pt x="697" y="193"/>
                </a:lnTo>
                <a:lnTo>
                  <a:pt x="709" y="214"/>
                </a:lnTo>
                <a:lnTo>
                  <a:pt x="660" y="291"/>
                </a:lnTo>
                <a:lnTo>
                  <a:pt x="624" y="417"/>
                </a:lnTo>
                <a:lnTo>
                  <a:pt x="574" y="583"/>
                </a:lnTo>
                <a:lnTo>
                  <a:pt x="584" y="593"/>
                </a:lnTo>
                <a:lnTo>
                  <a:pt x="540" y="752"/>
                </a:lnTo>
                <a:lnTo>
                  <a:pt x="476" y="877"/>
                </a:lnTo>
                <a:lnTo>
                  <a:pt x="476" y="877"/>
                </a:lnTo>
                <a:lnTo>
                  <a:pt x="473" y="879"/>
                </a:lnTo>
                <a:lnTo>
                  <a:pt x="464" y="883"/>
                </a:lnTo>
                <a:lnTo>
                  <a:pt x="459" y="887"/>
                </a:lnTo>
                <a:lnTo>
                  <a:pt x="455" y="892"/>
                </a:lnTo>
                <a:lnTo>
                  <a:pt x="451" y="897"/>
                </a:lnTo>
                <a:lnTo>
                  <a:pt x="447" y="903"/>
                </a:lnTo>
                <a:lnTo>
                  <a:pt x="447" y="903"/>
                </a:lnTo>
                <a:lnTo>
                  <a:pt x="443" y="915"/>
                </a:lnTo>
                <a:lnTo>
                  <a:pt x="439" y="924"/>
                </a:lnTo>
                <a:lnTo>
                  <a:pt x="437" y="933"/>
                </a:lnTo>
                <a:lnTo>
                  <a:pt x="437" y="937"/>
                </a:lnTo>
                <a:lnTo>
                  <a:pt x="437" y="960"/>
                </a:lnTo>
                <a:lnTo>
                  <a:pt x="64" y="1166"/>
                </a:lnTo>
                <a:lnTo>
                  <a:pt x="58" y="1127"/>
                </a:lnTo>
                <a:lnTo>
                  <a:pt x="58" y="1127"/>
                </a:lnTo>
                <a:lnTo>
                  <a:pt x="53" y="1126"/>
                </a:lnTo>
                <a:lnTo>
                  <a:pt x="42" y="1125"/>
                </a:lnTo>
                <a:lnTo>
                  <a:pt x="29" y="1125"/>
                </a:lnTo>
                <a:lnTo>
                  <a:pt x="23" y="1125"/>
                </a:lnTo>
                <a:lnTo>
                  <a:pt x="18" y="1127"/>
                </a:lnTo>
                <a:lnTo>
                  <a:pt x="18" y="1127"/>
                </a:lnTo>
                <a:lnTo>
                  <a:pt x="14" y="1132"/>
                </a:lnTo>
                <a:lnTo>
                  <a:pt x="10" y="1137"/>
                </a:lnTo>
                <a:lnTo>
                  <a:pt x="2" y="1148"/>
                </a:lnTo>
                <a:lnTo>
                  <a:pt x="2" y="1148"/>
                </a:lnTo>
                <a:lnTo>
                  <a:pt x="0" y="1152"/>
                </a:lnTo>
                <a:lnTo>
                  <a:pt x="0" y="1162"/>
                </a:lnTo>
                <a:lnTo>
                  <a:pt x="2" y="1190"/>
                </a:lnTo>
                <a:lnTo>
                  <a:pt x="5" y="1228"/>
                </a:lnTo>
                <a:lnTo>
                  <a:pt x="9" y="1273"/>
                </a:lnTo>
                <a:lnTo>
                  <a:pt x="15" y="1316"/>
                </a:lnTo>
                <a:lnTo>
                  <a:pt x="20" y="1353"/>
                </a:lnTo>
                <a:lnTo>
                  <a:pt x="24" y="1382"/>
                </a:lnTo>
                <a:lnTo>
                  <a:pt x="27" y="1390"/>
                </a:lnTo>
                <a:lnTo>
                  <a:pt x="28" y="1394"/>
                </a:lnTo>
                <a:lnTo>
                  <a:pt x="28" y="1394"/>
                </a:lnTo>
                <a:lnTo>
                  <a:pt x="33" y="1398"/>
                </a:lnTo>
                <a:lnTo>
                  <a:pt x="42" y="1401"/>
                </a:lnTo>
                <a:lnTo>
                  <a:pt x="53" y="1404"/>
                </a:lnTo>
                <a:lnTo>
                  <a:pt x="67" y="1406"/>
                </a:lnTo>
                <a:lnTo>
                  <a:pt x="80" y="1408"/>
                </a:lnTo>
                <a:lnTo>
                  <a:pt x="93" y="1408"/>
                </a:lnTo>
                <a:lnTo>
                  <a:pt x="104" y="1407"/>
                </a:lnTo>
                <a:lnTo>
                  <a:pt x="111" y="1406"/>
                </a:lnTo>
                <a:lnTo>
                  <a:pt x="111" y="1406"/>
                </a:lnTo>
                <a:lnTo>
                  <a:pt x="116" y="1402"/>
                </a:lnTo>
                <a:lnTo>
                  <a:pt x="119" y="1400"/>
                </a:lnTo>
                <a:lnTo>
                  <a:pt x="125" y="1393"/>
                </a:lnTo>
                <a:lnTo>
                  <a:pt x="128" y="1387"/>
                </a:lnTo>
                <a:lnTo>
                  <a:pt x="128" y="1383"/>
                </a:lnTo>
                <a:lnTo>
                  <a:pt x="128" y="1383"/>
                </a:lnTo>
                <a:lnTo>
                  <a:pt x="112" y="1294"/>
                </a:lnTo>
                <a:lnTo>
                  <a:pt x="95" y="1209"/>
                </a:lnTo>
                <a:lnTo>
                  <a:pt x="464" y="1017"/>
                </a:lnTo>
                <a:lnTo>
                  <a:pt x="464" y="1017"/>
                </a:lnTo>
                <a:lnTo>
                  <a:pt x="479" y="1022"/>
                </a:lnTo>
                <a:lnTo>
                  <a:pt x="492" y="1025"/>
                </a:lnTo>
                <a:lnTo>
                  <a:pt x="503" y="1026"/>
                </a:lnTo>
                <a:lnTo>
                  <a:pt x="503" y="1026"/>
                </a:lnTo>
                <a:lnTo>
                  <a:pt x="510" y="1025"/>
                </a:lnTo>
                <a:lnTo>
                  <a:pt x="517" y="1023"/>
                </a:lnTo>
                <a:lnTo>
                  <a:pt x="524" y="1020"/>
                </a:lnTo>
                <a:lnTo>
                  <a:pt x="530" y="1010"/>
                </a:lnTo>
                <a:lnTo>
                  <a:pt x="753" y="894"/>
                </a:lnTo>
                <a:lnTo>
                  <a:pt x="753" y="894"/>
                </a:lnTo>
                <a:lnTo>
                  <a:pt x="761" y="894"/>
                </a:lnTo>
                <a:lnTo>
                  <a:pt x="779" y="893"/>
                </a:lnTo>
                <a:lnTo>
                  <a:pt x="779" y="893"/>
                </a:lnTo>
                <a:lnTo>
                  <a:pt x="786" y="892"/>
                </a:lnTo>
                <a:lnTo>
                  <a:pt x="790" y="892"/>
                </a:lnTo>
                <a:lnTo>
                  <a:pt x="792" y="891"/>
                </a:lnTo>
                <a:lnTo>
                  <a:pt x="797" y="883"/>
                </a:lnTo>
                <a:lnTo>
                  <a:pt x="797" y="883"/>
                </a:lnTo>
                <a:lnTo>
                  <a:pt x="801" y="879"/>
                </a:lnTo>
                <a:lnTo>
                  <a:pt x="803" y="873"/>
                </a:lnTo>
                <a:lnTo>
                  <a:pt x="807" y="861"/>
                </a:lnTo>
                <a:lnTo>
                  <a:pt x="810" y="844"/>
                </a:lnTo>
                <a:lnTo>
                  <a:pt x="810" y="844"/>
                </a:lnTo>
                <a:lnTo>
                  <a:pt x="824" y="800"/>
                </a:lnTo>
                <a:lnTo>
                  <a:pt x="840" y="782"/>
                </a:lnTo>
                <a:lnTo>
                  <a:pt x="876" y="957"/>
                </a:lnTo>
                <a:lnTo>
                  <a:pt x="876" y="957"/>
                </a:lnTo>
                <a:lnTo>
                  <a:pt x="875" y="958"/>
                </a:lnTo>
                <a:lnTo>
                  <a:pt x="872" y="963"/>
                </a:lnTo>
                <a:lnTo>
                  <a:pt x="870" y="966"/>
                </a:lnTo>
                <a:lnTo>
                  <a:pt x="869" y="971"/>
                </a:lnTo>
                <a:lnTo>
                  <a:pt x="869" y="976"/>
                </a:lnTo>
                <a:lnTo>
                  <a:pt x="870" y="983"/>
                </a:lnTo>
                <a:lnTo>
                  <a:pt x="870" y="983"/>
                </a:lnTo>
                <a:lnTo>
                  <a:pt x="876" y="995"/>
                </a:lnTo>
                <a:lnTo>
                  <a:pt x="886" y="1014"/>
                </a:lnTo>
                <a:lnTo>
                  <a:pt x="915" y="1066"/>
                </a:lnTo>
                <a:lnTo>
                  <a:pt x="943" y="1114"/>
                </a:lnTo>
                <a:lnTo>
                  <a:pt x="953" y="1130"/>
                </a:lnTo>
                <a:lnTo>
                  <a:pt x="957" y="1136"/>
                </a:lnTo>
                <a:lnTo>
                  <a:pt x="957" y="1136"/>
                </a:lnTo>
                <a:lnTo>
                  <a:pt x="962" y="1142"/>
                </a:lnTo>
                <a:lnTo>
                  <a:pt x="973" y="1160"/>
                </a:lnTo>
                <a:lnTo>
                  <a:pt x="1001" y="1213"/>
                </a:lnTo>
                <a:lnTo>
                  <a:pt x="1044" y="1289"/>
                </a:lnTo>
                <a:lnTo>
                  <a:pt x="1044" y="1289"/>
                </a:lnTo>
                <a:lnTo>
                  <a:pt x="1039" y="1301"/>
                </a:lnTo>
                <a:lnTo>
                  <a:pt x="1027" y="1330"/>
                </a:lnTo>
                <a:lnTo>
                  <a:pt x="1021" y="1346"/>
                </a:lnTo>
                <a:lnTo>
                  <a:pt x="1017" y="1359"/>
                </a:lnTo>
                <a:lnTo>
                  <a:pt x="1016" y="1370"/>
                </a:lnTo>
                <a:lnTo>
                  <a:pt x="1016" y="1374"/>
                </a:lnTo>
                <a:lnTo>
                  <a:pt x="1017" y="1376"/>
                </a:lnTo>
                <a:lnTo>
                  <a:pt x="1017" y="1376"/>
                </a:lnTo>
                <a:lnTo>
                  <a:pt x="1035" y="1386"/>
                </a:lnTo>
                <a:lnTo>
                  <a:pt x="1046" y="1389"/>
                </a:lnTo>
                <a:lnTo>
                  <a:pt x="1052" y="1390"/>
                </a:lnTo>
                <a:lnTo>
                  <a:pt x="1059" y="1390"/>
                </a:lnTo>
                <a:lnTo>
                  <a:pt x="1059" y="1390"/>
                </a:lnTo>
                <a:lnTo>
                  <a:pt x="1068" y="1390"/>
                </a:lnTo>
                <a:lnTo>
                  <a:pt x="1077" y="1388"/>
                </a:lnTo>
                <a:lnTo>
                  <a:pt x="1098" y="1381"/>
                </a:lnTo>
                <a:lnTo>
                  <a:pt x="1117" y="1374"/>
                </a:lnTo>
                <a:lnTo>
                  <a:pt x="1123" y="1370"/>
                </a:lnTo>
                <a:lnTo>
                  <a:pt x="1126" y="1366"/>
                </a:lnTo>
                <a:lnTo>
                  <a:pt x="1126" y="1366"/>
                </a:lnTo>
                <a:lnTo>
                  <a:pt x="1129" y="1363"/>
                </a:lnTo>
                <a:lnTo>
                  <a:pt x="1130" y="1360"/>
                </a:lnTo>
                <a:lnTo>
                  <a:pt x="1131" y="1353"/>
                </a:lnTo>
                <a:lnTo>
                  <a:pt x="1132" y="1346"/>
                </a:lnTo>
                <a:lnTo>
                  <a:pt x="1134" y="1342"/>
                </a:lnTo>
                <a:lnTo>
                  <a:pt x="1136" y="1337"/>
                </a:lnTo>
                <a:lnTo>
                  <a:pt x="1136" y="1337"/>
                </a:lnTo>
                <a:lnTo>
                  <a:pt x="1147" y="1318"/>
                </a:lnTo>
                <a:lnTo>
                  <a:pt x="1153" y="1307"/>
                </a:lnTo>
                <a:lnTo>
                  <a:pt x="1153" y="1307"/>
                </a:lnTo>
                <a:lnTo>
                  <a:pt x="1236" y="1336"/>
                </a:lnTo>
                <a:lnTo>
                  <a:pt x="1236" y="1336"/>
                </a:lnTo>
                <a:lnTo>
                  <a:pt x="1241" y="1336"/>
                </a:lnTo>
                <a:lnTo>
                  <a:pt x="1248" y="1336"/>
                </a:lnTo>
                <a:lnTo>
                  <a:pt x="1256" y="1334"/>
                </a:lnTo>
                <a:lnTo>
                  <a:pt x="1265" y="1331"/>
                </a:lnTo>
                <a:lnTo>
                  <a:pt x="1273" y="1328"/>
                </a:lnTo>
                <a:lnTo>
                  <a:pt x="1279" y="1322"/>
                </a:lnTo>
                <a:lnTo>
                  <a:pt x="1284" y="1317"/>
                </a:lnTo>
                <a:lnTo>
                  <a:pt x="1286" y="1313"/>
                </a:lnTo>
                <a:lnTo>
                  <a:pt x="1286" y="1310"/>
                </a:lnTo>
                <a:lnTo>
                  <a:pt x="1286" y="1310"/>
                </a:lnTo>
                <a:lnTo>
                  <a:pt x="1287" y="1297"/>
                </a:lnTo>
                <a:lnTo>
                  <a:pt x="1287" y="1285"/>
                </a:lnTo>
                <a:lnTo>
                  <a:pt x="1286" y="1280"/>
                </a:lnTo>
                <a:lnTo>
                  <a:pt x="1285" y="1276"/>
                </a:lnTo>
                <a:lnTo>
                  <a:pt x="1283" y="1274"/>
                </a:lnTo>
                <a:lnTo>
                  <a:pt x="1279" y="1273"/>
                </a:lnTo>
                <a:lnTo>
                  <a:pt x="1279" y="1273"/>
                </a:lnTo>
                <a:lnTo>
                  <a:pt x="1273" y="1269"/>
                </a:lnTo>
                <a:lnTo>
                  <a:pt x="1263" y="1262"/>
                </a:lnTo>
                <a:lnTo>
                  <a:pt x="1237" y="1241"/>
                </a:lnTo>
                <a:lnTo>
                  <a:pt x="1199" y="1209"/>
                </a:lnTo>
                <a:lnTo>
                  <a:pt x="1199" y="1209"/>
                </a:lnTo>
                <a:lnTo>
                  <a:pt x="1194" y="1201"/>
                </a:lnTo>
                <a:lnTo>
                  <a:pt x="1189" y="1190"/>
                </a:lnTo>
                <a:lnTo>
                  <a:pt x="1183" y="1177"/>
                </a:lnTo>
                <a:lnTo>
                  <a:pt x="1183" y="1177"/>
                </a:lnTo>
                <a:lnTo>
                  <a:pt x="1185" y="1169"/>
                </a:lnTo>
                <a:lnTo>
                  <a:pt x="1193" y="1152"/>
                </a:lnTo>
                <a:lnTo>
                  <a:pt x="1197" y="1143"/>
                </a:lnTo>
                <a:lnTo>
                  <a:pt x="1203" y="1133"/>
                </a:lnTo>
                <a:lnTo>
                  <a:pt x="1209" y="1125"/>
                </a:lnTo>
                <a:lnTo>
                  <a:pt x="1217" y="1118"/>
                </a:lnTo>
                <a:lnTo>
                  <a:pt x="1217" y="1118"/>
                </a:lnTo>
                <a:lnTo>
                  <a:pt x="1235" y="1104"/>
                </a:lnTo>
                <a:lnTo>
                  <a:pt x="1255" y="1089"/>
                </a:lnTo>
                <a:lnTo>
                  <a:pt x="1272" y="1074"/>
                </a:lnTo>
                <a:lnTo>
                  <a:pt x="1278" y="1067"/>
                </a:lnTo>
                <a:lnTo>
                  <a:pt x="1281" y="1062"/>
                </a:lnTo>
                <a:lnTo>
                  <a:pt x="1281" y="1062"/>
                </a:lnTo>
                <a:lnTo>
                  <a:pt x="1304" y="1007"/>
                </a:lnTo>
                <a:lnTo>
                  <a:pt x="1316" y="972"/>
                </a:lnTo>
                <a:lnTo>
                  <a:pt x="1321" y="959"/>
                </a:lnTo>
                <a:lnTo>
                  <a:pt x="1322" y="951"/>
                </a:lnTo>
                <a:lnTo>
                  <a:pt x="1322" y="951"/>
                </a:lnTo>
                <a:lnTo>
                  <a:pt x="1321" y="946"/>
                </a:lnTo>
                <a:lnTo>
                  <a:pt x="1318" y="940"/>
                </a:lnTo>
                <a:lnTo>
                  <a:pt x="1314" y="934"/>
                </a:lnTo>
                <a:lnTo>
                  <a:pt x="1308" y="929"/>
                </a:lnTo>
                <a:lnTo>
                  <a:pt x="1298" y="922"/>
                </a:lnTo>
                <a:lnTo>
                  <a:pt x="1295" y="919"/>
                </a:lnTo>
                <a:lnTo>
                  <a:pt x="1309" y="853"/>
                </a:lnTo>
                <a:lnTo>
                  <a:pt x="1289" y="743"/>
                </a:lnTo>
                <a:lnTo>
                  <a:pt x="1319" y="674"/>
                </a:lnTo>
                <a:lnTo>
                  <a:pt x="1319" y="674"/>
                </a:lnTo>
                <a:lnTo>
                  <a:pt x="1313" y="659"/>
                </a:lnTo>
                <a:lnTo>
                  <a:pt x="1300" y="619"/>
                </a:lnTo>
                <a:lnTo>
                  <a:pt x="1292" y="596"/>
                </a:lnTo>
                <a:lnTo>
                  <a:pt x="1286" y="572"/>
                </a:lnTo>
                <a:lnTo>
                  <a:pt x="1281" y="551"/>
                </a:lnTo>
                <a:lnTo>
                  <a:pt x="1279" y="533"/>
                </a:lnTo>
                <a:lnTo>
                  <a:pt x="1279" y="533"/>
                </a:lnTo>
                <a:lnTo>
                  <a:pt x="1278" y="523"/>
                </a:lnTo>
                <a:lnTo>
                  <a:pt x="1275" y="513"/>
                </a:lnTo>
                <a:lnTo>
                  <a:pt x="1271" y="501"/>
                </a:lnTo>
                <a:lnTo>
                  <a:pt x="1265" y="489"/>
                </a:lnTo>
                <a:lnTo>
                  <a:pt x="1251" y="464"/>
                </a:lnTo>
                <a:lnTo>
                  <a:pt x="1236" y="438"/>
                </a:lnTo>
                <a:lnTo>
                  <a:pt x="1220" y="414"/>
                </a:lnTo>
                <a:lnTo>
                  <a:pt x="1207" y="394"/>
                </a:lnTo>
                <a:lnTo>
                  <a:pt x="1195" y="376"/>
                </a:lnTo>
                <a:lnTo>
                  <a:pt x="1195" y="376"/>
                </a:lnTo>
                <a:lnTo>
                  <a:pt x="1191" y="351"/>
                </a:lnTo>
                <a:lnTo>
                  <a:pt x="1187" y="321"/>
                </a:lnTo>
                <a:lnTo>
                  <a:pt x="1187" y="321"/>
                </a:lnTo>
                <a:lnTo>
                  <a:pt x="1184" y="318"/>
                </a:lnTo>
                <a:lnTo>
                  <a:pt x="1179" y="313"/>
                </a:lnTo>
                <a:lnTo>
                  <a:pt x="1161" y="300"/>
                </a:lnTo>
                <a:lnTo>
                  <a:pt x="1141" y="285"/>
                </a:lnTo>
                <a:lnTo>
                  <a:pt x="1132" y="278"/>
                </a:lnTo>
                <a:lnTo>
                  <a:pt x="1125" y="271"/>
                </a:lnTo>
                <a:lnTo>
                  <a:pt x="1125" y="271"/>
                </a:lnTo>
                <a:lnTo>
                  <a:pt x="1105" y="254"/>
                </a:lnTo>
                <a:lnTo>
                  <a:pt x="1076" y="231"/>
                </a:lnTo>
                <a:lnTo>
                  <a:pt x="1048" y="211"/>
                </a:lnTo>
                <a:lnTo>
                  <a:pt x="1034" y="200"/>
                </a:lnTo>
                <a:lnTo>
                  <a:pt x="1034" y="200"/>
                </a:lnTo>
                <a:lnTo>
                  <a:pt x="1024" y="194"/>
                </a:lnTo>
                <a:lnTo>
                  <a:pt x="1009" y="185"/>
                </a:lnTo>
                <a:lnTo>
                  <a:pt x="982" y="173"/>
                </a:lnTo>
                <a:lnTo>
                  <a:pt x="982" y="173"/>
                </a:lnTo>
                <a:lnTo>
                  <a:pt x="969" y="171"/>
                </a:lnTo>
                <a:lnTo>
                  <a:pt x="945" y="169"/>
                </a:lnTo>
                <a:lnTo>
                  <a:pt x="913" y="166"/>
                </a:lnTo>
                <a:lnTo>
                  <a:pt x="913" y="166"/>
                </a:lnTo>
                <a:lnTo>
                  <a:pt x="910" y="140"/>
                </a:lnTo>
                <a:lnTo>
                  <a:pt x="908" y="119"/>
                </a:lnTo>
                <a:lnTo>
                  <a:pt x="909" y="106"/>
                </a:lnTo>
                <a:lnTo>
                  <a:pt x="909" y="106"/>
                </a:lnTo>
                <a:lnTo>
                  <a:pt x="910" y="95"/>
                </a:lnTo>
                <a:lnTo>
                  <a:pt x="909" y="82"/>
                </a:lnTo>
                <a:lnTo>
                  <a:pt x="908" y="76"/>
                </a:lnTo>
                <a:lnTo>
                  <a:pt x="905" y="69"/>
                </a:lnTo>
                <a:lnTo>
                  <a:pt x="902" y="63"/>
                </a:lnTo>
                <a:lnTo>
                  <a:pt x="897" y="58"/>
                </a:lnTo>
                <a:lnTo>
                  <a:pt x="897" y="58"/>
                </a:lnTo>
                <a:lnTo>
                  <a:pt x="881" y="48"/>
                </a:lnTo>
                <a:lnTo>
                  <a:pt x="862" y="36"/>
                </a:lnTo>
                <a:lnTo>
                  <a:pt x="839" y="23"/>
                </a:lnTo>
                <a:lnTo>
                  <a:pt x="818" y="0"/>
                </a:lnTo>
                <a:lnTo>
                  <a:pt x="790" y="20"/>
                </a:lnTo>
                <a:close/>
                <a:moveTo>
                  <a:pt x="771" y="485"/>
                </a:moveTo>
                <a:lnTo>
                  <a:pt x="816" y="519"/>
                </a:lnTo>
                <a:lnTo>
                  <a:pt x="833" y="530"/>
                </a:lnTo>
                <a:lnTo>
                  <a:pt x="833" y="530"/>
                </a:lnTo>
                <a:lnTo>
                  <a:pt x="831" y="553"/>
                </a:lnTo>
                <a:lnTo>
                  <a:pt x="830" y="587"/>
                </a:lnTo>
                <a:lnTo>
                  <a:pt x="830" y="587"/>
                </a:lnTo>
                <a:lnTo>
                  <a:pt x="827" y="694"/>
                </a:lnTo>
                <a:lnTo>
                  <a:pt x="771" y="763"/>
                </a:lnTo>
                <a:lnTo>
                  <a:pt x="771" y="763"/>
                </a:lnTo>
                <a:lnTo>
                  <a:pt x="764" y="766"/>
                </a:lnTo>
                <a:lnTo>
                  <a:pt x="756" y="770"/>
                </a:lnTo>
                <a:lnTo>
                  <a:pt x="750" y="776"/>
                </a:lnTo>
                <a:lnTo>
                  <a:pt x="750" y="776"/>
                </a:lnTo>
                <a:lnTo>
                  <a:pt x="743" y="786"/>
                </a:lnTo>
                <a:lnTo>
                  <a:pt x="742" y="790"/>
                </a:lnTo>
                <a:lnTo>
                  <a:pt x="741" y="793"/>
                </a:lnTo>
                <a:lnTo>
                  <a:pt x="741" y="793"/>
                </a:lnTo>
                <a:lnTo>
                  <a:pt x="739" y="800"/>
                </a:lnTo>
                <a:lnTo>
                  <a:pt x="735" y="811"/>
                </a:lnTo>
                <a:lnTo>
                  <a:pt x="727" y="826"/>
                </a:lnTo>
                <a:lnTo>
                  <a:pt x="541" y="927"/>
                </a:lnTo>
                <a:lnTo>
                  <a:pt x="541" y="927"/>
                </a:lnTo>
                <a:lnTo>
                  <a:pt x="545" y="915"/>
                </a:lnTo>
                <a:lnTo>
                  <a:pt x="548" y="904"/>
                </a:lnTo>
                <a:lnTo>
                  <a:pt x="553" y="894"/>
                </a:lnTo>
                <a:lnTo>
                  <a:pt x="553" y="894"/>
                </a:lnTo>
                <a:lnTo>
                  <a:pt x="562" y="877"/>
                </a:lnTo>
                <a:lnTo>
                  <a:pt x="568" y="865"/>
                </a:lnTo>
                <a:lnTo>
                  <a:pt x="580" y="847"/>
                </a:lnTo>
                <a:lnTo>
                  <a:pt x="580" y="847"/>
                </a:lnTo>
                <a:lnTo>
                  <a:pt x="592" y="827"/>
                </a:lnTo>
                <a:lnTo>
                  <a:pt x="602" y="806"/>
                </a:lnTo>
                <a:lnTo>
                  <a:pt x="619" y="774"/>
                </a:lnTo>
                <a:lnTo>
                  <a:pt x="619" y="774"/>
                </a:lnTo>
                <a:lnTo>
                  <a:pt x="634" y="742"/>
                </a:lnTo>
                <a:lnTo>
                  <a:pt x="657" y="684"/>
                </a:lnTo>
                <a:lnTo>
                  <a:pt x="688" y="607"/>
                </a:lnTo>
                <a:lnTo>
                  <a:pt x="709" y="609"/>
                </a:lnTo>
                <a:lnTo>
                  <a:pt x="709" y="609"/>
                </a:lnTo>
                <a:lnTo>
                  <a:pt x="720" y="569"/>
                </a:lnTo>
                <a:lnTo>
                  <a:pt x="736" y="521"/>
                </a:lnTo>
                <a:lnTo>
                  <a:pt x="736" y="521"/>
                </a:lnTo>
                <a:lnTo>
                  <a:pt x="738" y="517"/>
                </a:lnTo>
                <a:lnTo>
                  <a:pt x="743" y="511"/>
                </a:lnTo>
                <a:lnTo>
                  <a:pt x="755" y="499"/>
                </a:lnTo>
                <a:lnTo>
                  <a:pt x="771" y="485"/>
                </a:lnTo>
                <a:lnTo>
                  <a:pt x="771" y="485"/>
                </a:lnTo>
                <a:close/>
                <a:moveTo>
                  <a:pt x="1050" y="641"/>
                </a:moveTo>
                <a:lnTo>
                  <a:pt x="1083" y="650"/>
                </a:lnTo>
                <a:lnTo>
                  <a:pt x="1132" y="734"/>
                </a:lnTo>
                <a:lnTo>
                  <a:pt x="1149" y="730"/>
                </a:lnTo>
                <a:lnTo>
                  <a:pt x="1149" y="730"/>
                </a:lnTo>
                <a:lnTo>
                  <a:pt x="1158" y="746"/>
                </a:lnTo>
                <a:lnTo>
                  <a:pt x="1164" y="762"/>
                </a:lnTo>
                <a:lnTo>
                  <a:pt x="1169" y="774"/>
                </a:lnTo>
                <a:lnTo>
                  <a:pt x="1169" y="774"/>
                </a:lnTo>
                <a:lnTo>
                  <a:pt x="1179" y="821"/>
                </a:lnTo>
                <a:lnTo>
                  <a:pt x="1187" y="849"/>
                </a:lnTo>
                <a:lnTo>
                  <a:pt x="1188" y="859"/>
                </a:lnTo>
                <a:lnTo>
                  <a:pt x="1189" y="867"/>
                </a:lnTo>
                <a:lnTo>
                  <a:pt x="1189" y="867"/>
                </a:lnTo>
                <a:lnTo>
                  <a:pt x="1188" y="879"/>
                </a:lnTo>
                <a:lnTo>
                  <a:pt x="1187" y="894"/>
                </a:lnTo>
                <a:lnTo>
                  <a:pt x="1185" y="909"/>
                </a:lnTo>
                <a:lnTo>
                  <a:pt x="1183" y="917"/>
                </a:lnTo>
                <a:lnTo>
                  <a:pt x="1183" y="917"/>
                </a:lnTo>
                <a:lnTo>
                  <a:pt x="1181" y="922"/>
                </a:lnTo>
                <a:lnTo>
                  <a:pt x="1175" y="928"/>
                </a:lnTo>
                <a:lnTo>
                  <a:pt x="1167" y="936"/>
                </a:lnTo>
                <a:lnTo>
                  <a:pt x="1159" y="947"/>
                </a:lnTo>
                <a:lnTo>
                  <a:pt x="1159" y="947"/>
                </a:lnTo>
                <a:lnTo>
                  <a:pt x="1152" y="960"/>
                </a:lnTo>
                <a:lnTo>
                  <a:pt x="1142" y="984"/>
                </a:lnTo>
                <a:lnTo>
                  <a:pt x="1116" y="1049"/>
                </a:lnTo>
                <a:lnTo>
                  <a:pt x="1082" y="1139"/>
                </a:lnTo>
                <a:lnTo>
                  <a:pt x="1082" y="1139"/>
                </a:lnTo>
                <a:lnTo>
                  <a:pt x="1047" y="1056"/>
                </a:lnTo>
                <a:lnTo>
                  <a:pt x="1024" y="996"/>
                </a:lnTo>
                <a:lnTo>
                  <a:pt x="1017" y="975"/>
                </a:lnTo>
                <a:lnTo>
                  <a:pt x="1013" y="963"/>
                </a:lnTo>
                <a:lnTo>
                  <a:pt x="1013" y="963"/>
                </a:lnTo>
                <a:lnTo>
                  <a:pt x="1012" y="951"/>
                </a:lnTo>
                <a:lnTo>
                  <a:pt x="1010" y="940"/>
                </a:lnTo>
                <a:lnTo>
                  <a:pt x="1005" y="929"/>
                </a:lnTo>
                <a:lnTo>
                  <a:pt x="1000" y="919"/>
                </a:lnTo>
                <a:lnTo>
                  <a:pt x="1000" y="919"/>
                </a:lnTo>
                <a:lnTo>
                  <a:pt x="997" y="913"/>
                </a:lnTo>
                <a:lnTo>
                  <a:pt x="993" y="911"/>
                </a:lnTo>
                <a:lnTo>
                  <a:pt x="991" y="911"/>
                </a:lnTo>
                <a:lnTo>
                  <a:pt x="989" y="911"/>
                </a:lnTo>
                <a:lnTo>
                  <a:pt x="989" y="911"/>
                </a:lnTo>
                <a:lnTo>
                  <a:pt x="987" y="901"/>
                </a:lnTo>
                <a:lnTo>
                  <a:pt x="983" y="889"/>
                </a:lnTo>
                <a:lnTo>
                  <a:pt x="983" y="889"/>
                </a:lnTo>
                <a:lnTo>
                  <a:pt x="980" y="871"/>
                </a:lnTo>
                <a:lnTo>
                  <a:pt x="977" y="859"/>
                </a:lnTo>
                <a:lnTo>
                  <a:pt x="976" y="851"/>
                </a:lnTo>
                <a:lnTo>
                  <a:pt x="976" y="851"/>
                </a:lnTo>
                <a:lnTo>
                  <a:pt x="982" y="791"/>
                </a:lnTo>
                <a:lnTo>
                  <a:pt x="987" y="734"/>
                </a:lnTo>
                <a:lnTo>
                  <a:pt x="1017" y="727"/>
                </a:lnTo>
                <a:lnTo>
                  <a:pt x="1050" y="6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pptx842_ホッケーのシルエット</dc:title>
  <dc:subject>pptx842_ホッケーのシルエット</dc:subject>
  <dc:creator>Digipot.net</dc:creator>
  <cp:revision>1</cp:revision>
  <dcterms:created xsi:type="dcterms:W3CDTF">2018-05-20T00:31:01Z</dcterms:created>
  <dcterms:modified xsi:type="dcterms:W3CDTF">2018-08-26T13:46:58Z</dcterms:modified>
  <cp:version>1</cp:version>
</cp:coreProperties>
</file>